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8" r:id="rId11"/>
    <p:sldId id="265" r:id="rId12"/>
    <p:sldId id="266" r:id="rId13"/>
    <p:sldId id="267"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2:43.339"/>
    </inkml:context>
    <inkml:brush xml:id="br0">
      <inkml:brushProperty name="width" value="0.35" units="cm"/>
      <inkml:brushProperty name="height" value="0.35" units="cm"/>
      <inkml:brushProperty name="color" value="#E71224"/>
    </inkml:brush>
  </inkml:definitions>
  <inkml:trace contextRef="#ctx0" brushRef="#br0">12 1 660 0 0,'-11'3'7369'0'0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2:39.355"/>
    </inkml:context>
    <inkml:brush xml:id="br0">
      <inkml:brushProperty name="width" value="0.05" units="cm"/>
      <inkml:brushProperty name="height" value="0.05" units="cm"/>
      <inkml:brushProperty name="color" value="#E71224"/>
    </inkml:brush>
  </inkml:definitions>
  <inkml:trace contextRef="#ctx0" brushRef="#br0">590 238 132 0 0,'0'0'8868'0'0,"-6"-1"-8780"0"0,-20 0-46 0 0,20 1-41 0 0,-17 2-141 0 0,-25-2-19 0 0,-28-1 78 0 0,-114 13-1 0 0,181-11-100 0 0,17-5 143 0 0,17-3 30 0 0,205-26-27 0 0,-184 27 36 0 0,50 2-16 0 0,-94 4 2 0 0,-6 4 6 0 0,-5 1 7 0 0,1-1 0 0 0,-1 1 1 0 0,0-1-1 0 0,0-1 0 0 0,-1 1 0 0 0,-16 2 0 0 0,-70 10-22 0 0,30-7-7 0 0,-251 51-2883 0 0,270-53 1687 0 0,45-7 1051 0 0,8-1-462 0 0,224-25 277 0 0,103-15 2177 0 0,-209 27-600 0 0,-122 14-352 0 0,-9 1-773 0 0,-311 43 412 0 0,310-43-487 0 0,-62 10 33 0 0,20-4 1 0 0,0 1 0 0 0,-90 29 0 0 0,129-30-82 0 0,12 0-62 0 0,19 3-12 0 0,-18-9 115 0 0,12 3-48 0 0,-1-1-1 0 0,2-1 0 0 0,-1 0 0 0 0,0 0 0 0 0,0-2 0 0 0,1 0 1 0 0,24-3-1 0 0,-8 2-31 0 0,412-45-425 0 0,-393 40 671 0 0,-582 76-98 0 0,449-53-117 0 0,83-17 39 0 0,-1 0 1 0 0,1-1-1 0 0,0 1 1 0 0,0 0-1 0 0,-1 0 1 0 0,1 0-1 0 0,0 1 1 0 0,0-1-1 0 0,0 0 0 0 0,-1 0 1 0 0,1 0-1 0 0,0 0 1 0 0,0 0-1 0 0,-1 0 1 0 0,1 0-1 0 0,0 0 1 0 0,0 0-1 0 0,0 0 1 0 0,-1 1-1 0 0,1-1 1 0 0,0 0-1 0 0,0 0 1 0 0,0 0-1 0 0,0 0 1 0 0,-1 1-1 0 0,1-1 1 0 0,0 0-1 0 0,0 0 1 0 0,0 0-1 0 0,0 1 1 0 0,0-1-1 0 0,0 0 1 0 0,0 0-1 0 0,0 0 1 0 0,-1 1-1 0 0,1-1 1 0 0,0 0-1 0 0,0 0 1 0 0,0 1-1 0 0,0-1 1 0 0,0 0-1 0 0,0 0 1 0 0,0 1-1 0 0,0-1 1 0 0,0 0-1 0 0,1 0 1 0 0,-1 0-1 0 0,0 1 0 0 0,0-1 1 0 0,0 0-1 0 0,0 0 1 0 0,0 0-1 0 0,0 1 1 0 0,0-1-1 0 0,0 0 1 0 0,1 0-1 0 0,-1 0 1 0 0,0 1-1 0 0,0-1 1 0 0,0 0-1 0 0,0 0 1 0 0,1 0-1 0 0,28 8-11 0 0,1-2 0 0 0,0-1 0 0 0,0-2 0 0 0,32 0 0 0 0,132-9-46 0 0,-131 3 43 0 0,59-3 178 0 0,203-38 0 0 0,-307 42-70 0 0,-15 2-46 0 0,0 0-1 0 0,0-1 0 0 0,0 1 1 0 0,0-1-1 0 0,0 1 0 0 0,-1-1 1 0 0,1 0-1 0 0,5-3 0 0 0,-7 4 266 0 0,-88-9-118 0 0,-139 26-165 0 0,224-17-134 0 0,10 1-462 0 0,64-1 400 0 0,1-3 0 0 0,-1-3 0 0 0,79-18 1 0 0,41-3 469 0 0,-177 25 71 0 0,-20 2-117 0 0,-22 3-138 0 0,-85 20 82 0 0,-34 4-84 0 0,86-16-444 0 0,53-7 77 0 0,13-2-718 0 0,46-10 239 0 0,56-16-1 0 0,-6 2 645 0 0,-99 21 797 0 0,-23-5-549 0 0,-4 0-67 0 0,-8 5-21 0 0,0 2 1 0 0,0 2-1 0 0,-50 9 0 0 0,80-11-89 0 0,8-1-94 0 0,25 1 37 0 0,0-2 1 0 0,0-2-1 0 0,0-1 1 0 0,35-8-1 0 0,2-1 127 0 0,-48 8 442 0 0,-26 3-102 0 0,-25 0-229 0 0,-9 4-43 0 0,1 1 0 0 0,-40 9 0 0 0,-10 1-50 0 0,-39 4-347 0 0,126-16 164 0 0,9-2-124 0 0,397-68 1127 0 0,-364 62-205 0 0,-38 7-360 0 0,6 2-279 0 0,-4-1 53 0 0,-2-1 109 0 0,66-8-669 0 0,-38 3 407 0 0,19 6-1440 0 0,-47-2 1449 0 0,6-1-175 0 0,-5 1 362 0 0,-8 0 736 0 0,-55-2-3539 0 0,58 3 2392 0 0,3-2-5 0 0,0 0 288 0 0,0 0-1 0 0,0 1 1 0 0,0-1-1 0 0,1 1 0 0 0,-1-1 1 0 0,0 1-1 0 0,1 0 0 0 0,0 0 1 0 0,2-2-1 0 0,-1-1 223 0 0,1 2-210 0 0,-1 1 1 0 0,0-1 0 0 0,1 0-1 0 0,-1-1 1 0 0,0 1 0 0 0,0-1 0 0 0,3-3-1 0 0,0 1-12 0 0,-5 4 24 0 0,0 1 0 0 0,0-1 0 0 0,-1 0 0 0 0,1 0 0 0 0,0 0 0 0 0,0 0 0 0 0,0 1 0 0 0,-1-1 0 0 0,1 0 0 0 0,0 0 0 0 0,-1 0 0 0 0,1 0 0 0 0,-1-1 0 0 0,1 1 0 0 0,-1 0-1 0 0,0 0 1 0 0,1 0 0 0 0,-1 0 0 0 0,0 0 0 0 0,0-1 0 0 0,0 1 0 0 0,0 0 0 0 0,0 0 0 0 0,0 0 0 0 0,0 0 0 0 0,0-1 0 0 0,0 1 0 0 0,-1 0 0 0 0,1 0 0 0 0,0 0 0 0 0,-1 0-1 0 0,1 0 1 0 0,-1 0 0 0 0,0-2 0 0 0,-1 1 308 0 0,-1 1-297 0 0,0 0 0 0 0,0 1 0 0 0,0-1 0 0 0,0 1 0 0 0,0 0 0 0 0,0 0 0 0 0,0 0 0 0 0,0 0-1 0 0,-6 2 1 0 0,-165 20 1241 0 0,173-22-1266 0 0,1 0 0 0 0,-1 1-1 0 0,1-1 1 0 0,-1 0 0 0 0,1 0-1 0 0,-1 0 1 0 0,0 0 0 0 0,1 0-1 0 0,-1 0 1 0 0,1 0 0 0 0,-1 0-1 0 0,1 0 1 0 0,-1 0 0 0 0,1 0-1 0 0,-1 0 1 0 0,0-1 0 0 0,1 1-1 0 0,-1 0 1 0 0,1 0 0 0 0,-1-1-1 0 0,1 1 1 0 0,-1 0 0 0 0,1-1-1 0 0,0 1 1 0 0,-1 0 0 0 0,1-1-1 0 0,-1 0 1 0 0,7-12 113 0 0,-3 10-142 0 0,0 0 0 0 0,1 0 1 0 0,-1 0-1 0 0,1 0 0 0 0,0 0 1 0 0,6-3-1 0 0,7-1 69 0 0,-1-1 0 0 0,25-15 0 0 0,-40 22-15 0 0,-113 81 522 0 0,31-27-500 0 0,20-12 409 0 0,-130 64 0 0 0,170-96-379 0 0,24-12 59 0 0,28-13 77 0 0,-29 15-240 0 0,92-51-230 0 0,-2-4-1 0 0,-2-3 1 0 0,127-113-1 0 0,-198 154 230 0 0,11-8 321 0 0,-29 25-24 0 0,-8 5-216 0 0,-292 170 262 0 0,188-104-212 0 0,-133 62 0 0 0,124-74 144 0 0,119-57-305 0 0,6-4-149 0 0,199-107-1323 0 0,-31 19 183 0 0,74-45-249 0 0,-215 113 1960 0 0,-30 22 99 0 0,-10 4-312 0 0,-322 126 1784 0 0,321-125-2203 0 0,-33 13 174 0 0,16-11-3876 0 0,30-11 3275 0 0,-1 1 433 0 0,26-25-2644 0 0,-16 19 952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2:39.727"/>
    </inkml:context>
    <inkml:brush xml:id="br0">
      <inkml:brushProperty name="width" value="0.05" units="cm"/>
      <inkml:brushProperty name="height" value="0.05" units="cm"/>
      <inkml:brushProperty name="color" value="#E71224"/>
    </inkml:brush>
  </inkml:definitions>
  <inkml:trace contextRef="#ctx0" brushRef="#br0">47 69 156 0 0,'0'0'651'0'0,"4"-1"-2"0"0,0 0-335 0 0,14-6 7340 0 0,-23 9-7471 0 0,0 1-219 0 0,-17 6 819 0 0,21-9-777 0 0,1 0 1 0 0,-1 0-1 0 0,1 0 1 0 0,-1 0-1 0 0,0-1 1 0 0,1 1-1 0 0,-1 0 0 0 0,1 0 1 0 0,-1 0-1 0 0,1 0 1 0 0,-1-1-1 0 0,1 1 0 0 0,-1 0 1 0 0,1-1-1 0 0,-1 1 1 0 0,1 0-1 0 0,-1-1 1 0 0,1 1-1 0 0,-1 0 0 0 0,1-1 1 0 0,-1 1-1 0 0,1-1 1 0 0,0 1-1 0 0,-1-1 1 0 0,1 1-1 0 0,0-1 0 0 0,0 1 1 0 0,-1-1-1 0 0,1 1 1 0 0,0-1-1 0 0,0 0 0 0 0,0 1 1 0 0,-1-2-1 0 0,0-1-114 0 0,1-1-231 0 0,-1 0 53 0 0,1-1 1 0 0,-1 1-1 0 0,0-1 1 0 0,0 1 0 0 0,0 0-1 0 0,-3-7 1 0 0,-12-6-3458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2:51.463"/>
    </inkml:context>
    <inkml:brush xml:id="br0">
      <inkml:brushProperty name="width" value="0.35" units="cm"/>
      <inkml:brushProperty name="height" value="0.35" units="cm"/>
      <inkml:brushProperty name="color" value="#E71224"/>
    </inkml:brush>
  </inkml:definitions>
  <inkml:trace contextRef="#ctx0" brushRef="#br0">1161 345 628 0 0,'-3'-2'153'0'0,"0"-1"1"0"0,1 1-1 0 0,-1 0 1 0 0,-1 0-1 0 0,1 0 1 0 0,0 0-1 0 0,0 0 1 0 0,-1 1-1 0 0,1-1 0 0 0,-1 1 1 0 0,1 0-1 0 0,-1 0 1 0 0,0 1-1 0 0,1-1 1 0 0,-1 1-1 0 0,0-1 0 0 0,1 1 1 0 0,-5 1-1 0 0,-13-1 407 0 0,-40 7 0 0 0,55-6-473 0 0,5-1-76 0 0,-35 5 347 0 0,1 1-1 0 0,0 2 0 0 0,0 1 1 0 0,-63 26-1 0 0,98-35-360 0 0,0 0 0 0 0,0 0-1 0 0,0 0 1 0 0,0 0 0 0 0,0 0 0 0 0,0 0 0 0 0,-1 0 0 0 0,1 0 0 0 0,0 0-1 0 0,0 0 1 0 0,0 0 0 0 0,0 0 0 0 0,0 0 0 0 0,0 1 0 0 0,0-1 0 0 0,-1 0-1 0 0,1 0 1 0 0,0 0 0 0 0,0 0 0 0 0,0 0 0 0 0,0 0 0 0 0,0 0 0 0 0,0 0-1 0 0,0 0 1 0 0,0 0 0 0 0,0 0 0 0 0,-1 1 0 0 0,1-1 0 0 0,0 0 0 0 0,0 0-1 0 0,0 0 1 0 0,0 0 0 0 0,0 0 0 0 0,0 0 0 0 0,0 0 0 0 0,0 1 0 0 0,0-1-1 0 0,0 0 1 0 0,0 0 0 0 0,0 0 0 0 0,0 0 0 0 0,0 0 0 0 0,0 0 0 0 0,0 0-1 0 0,0 1 1 0 0,0-1 0 0 0,0 0 0 0 0,0 0 0 0 0,0 0 0 0 0,0 0 0 0 0,0 0-1 0 0,0 0 1 0 0,0 0 0 0 0,0 1 0 0 0,1-1 0 0 0,-1 0 0 0 0,0 0-1 0 0,0 0 1 0 0,0 0 0 0 0,11 4-54 0 0,24-3-75 0 0,521-94-1598 0 0,-533 89 1713 0 0,-11 1 7 0 0,1 1-1 0 0,23-1 1 0 0,-42 6-4 0 0,-21 8 17 0 0,0-1 0 0 0,0-1 1 0 0,-1-2-1 0 0,0 0 0 0 0,-32 2 0 0 0,24-3 20 0 0,-394 69 131 0 0,323-57-24 0 0,105-17-61 0 0,11-3-61 0 0,539-77 618 0 0,-433 68-389 0 0,-67 7-175 0 0,-48 4-64 0 0,0 1 1 0 0,-1-1 0 0 0,1 0-1 0 0,0 0 1 0 0,0 0-1 0 0,0 0 1 0 0,0 1-1 0 0,0-1 1 0 0,0 0 0 0 0,0 0-1 0 0,0 0 1 0 0,0 0-1 0 0,0 1 1 0 0,0-1-1 0 0,0 0 1 0 0,0 0 0 0 0,0 0-1 0 0,0 0 1 0 0,0 1-1 0 0,0-1 1 0 0,0 0 0 0 0,0 0-1 0 0,0 0 1 0 0,0 1-1 0 0,0-1 1 0 0,0 0-1 0 0,0 0 1 0 0,0 0 0 0 0,0 0-1 0 0,0 0 1 0 0,1 1-1 0 0,-1-1 1 0 0,0 0-1 0 0,0 0 1 0 0,0 0 0 0 0,0 0-1 0 0,0 0 1 0 0,1 0-1 0 0,-1 1 1 0 0,0-1-1 0 0,0 0 1 0 0,0 0 0 0 0,0 0-1 0 0,0 0 1 0 0,1 0-1 0 0,-1 0 1 0 0,0 0-1 0 0,0 0 1 0 0,0 0 0 0 0,1 0-1 0 0,-1 0 1 0 0,0 0-1 0 0,0 0 1 0 0,0 0-1 0 0,0 0 1 0 0,1 0 0 0 0,-1 0-1 0 0,-229 62 14 0 0,90-28 3 0 0,85-23-33 0 0,34-8 38 0 0,0 1 1 0 0,-37 13 0 0 0,55-16 0 0 0,44 0 1 0 0,-20 0-10 0 0,1-1-1 0 0,24-3 0 0 0,184-44-18 0 0,-68 10 272 0 0,-324 102 153 0 0,160-65-457 0 0,0 1 0 0 0,-1-1 1 0 0,1 1-1 0 0,0-1 1 0 0,0 1-1 0 0,-1-1 0 0 0,1 1 1 0 0,0-1-1 0 0,0 1 0 0 0,0 0 1 0 0,0 0-1 0 0,0 0 1 0 0,0 0-1 0 0,0 0 0 0 0,0 0 1 0 0,0 1-1 0 0,1-2 17 0 0,0 1 0 0 0,0-1 0 0 0,0 0 0 0 0,0 1 0 0 0,1-1 0 0 0,-1 1 0 0 0,0-1 0 0 0,0 0 0 0 0,1 1 0 0 0,-1-1 0 0 0,0 0-1 0 0,1 1 1 0 0,-1-1 0 0 0,0 0 0 0 0,1 0 0 0 0,-1 1 0 0 0,0-1 0 0 0,1 0 0 0 0,-1 0 0 0 0,1 1 0 0 0,-1-1 0 0 0,0 0 0 0 0,1 0 0 0 0,-1 0 0 0 0,1 0 0 0 0,-1 0 0 0 0,1 0 0 0 0,0 0 0 0 0,44 5-435 0 0,2-8 462 0 0,-1-3 0 0 0,60-13 1 0 0,-83 14 112 0 0,10-5 124 0 0,-31 9-222 0 0,9 0-6 0 0,1 0-1 0 0,-1-1 0 0 0,1 0 0 0 0,-1-1 1 0 0,20-8-1 0 0,110-48 988 0 0,-104 35 1147 0 0,-35 24-2156 0 0,10-6 10 0 0,-5-1 99 0 0,0-1 1 0 0,-1 0 0 0 0,-1 0-1 0 0,10-18 1 0 0,-15 25 5 0 0,1 0-81 0 0,-1 0 0 0 0,0 0 0 0 0,1 1 0 0 0,-1-1-1 0 0,0 0 1 0 0,0 0 0 0 0,0 1 0 0 0,0-1 0 0 0,0 0 0 0 0,0 0 0 0 0,0 0 0 0 0,0 0-1 0 0,0 1 1 0 0,0-1 0 0 0,0 0 0 0 0,0 0 0 0 0,0 0 0 0 0,-1 1 0 0 0,1-1 0 0 0,0 0-1 0 0,-1 0 1 0 0,1 1 0 0 0,-1-1 0 0 0,1 0 0 0 0,-2 0 0 0 0,-10-23 533 0 0,8 19-476 0 0,-1 0 0 0 0,1 0 0 0 0,-1 1 0 0 0,0 0 0 0 0,0 0-1 0 0,-1 0 1 0 0,1 1 0 0 0,-1-1 0 0 0,0 1 0 0 0,0 1 0 0 0,0-1 0 0 0,-8-2-1 0 0,0 2-29 0 0,1 0 0 0 0,-1 0 0 0 0,0 1 0 0 0,-26 0 0 0 0,38 2-38 0 0,2 0-20 0 0,0 0 0 0 0,0 0 0 0 0,0 0 0 0 0,-1 0 0 0 0,1 0 0 0 0,0 0 0 0 0,0 0 0 0 0,0 0 0 0 0,0 0 0 0 0,-1 0 0 0 0,1 0 0 0 0,0 0 0 0 0,0 0 0 0 0,0 0 0 0 0,0 0 0 0 0,-1 0 0 0 0,1-1 0 0 0,0 1 0 0 0,0 0 0 0 0,0 0 0 0 0,0 0 0 0 0,0 0 0 0 0,-1 0 0 0 0,1 0 0 0 0,0 0 0 0 0,0-1 0 0 0,0 1 0 0 0,0 0 0 0 0,0 0 0 0 0,0 0 0 0 0,0 0 0 0 0,0-1 0 0 0,0 1 0 0 0,0 0 0 0 0,-1 0 0 0 0,1 0 0 0 0,0 0 0 0 0,0-1 0 0 0,0 1 0 0 0,0 0 0 0 0,0 0 0 0 0,0 0 0 0 0,0 0 0 0 0,0-1 0 0 0,0 1 0 0 0,1 0 0 0 0,-1 0 0 0 0,0 0 0 0 0,0 0 0 0 0,0-1 0 0 0,0 1 0 0 0,0 0 0 0 0,0 0 0 0 0,0 0 0 0 0,0 0 0 0 0,0 0 0 0 0,0-1 0 0 0,1 1 0 0 0,-1 0 0 0 0,0 0 0 0 0,0 0 0 0 0,0 0 0 0 0,0 0 0 0 0,0 0 0 0 0,1 0 0 0 0,-1-1 0 0 0,0 1 0 0 0,20-11-76 0 0,29-7-76 0 0,-18 8-63 0 0,0-1 0 0 0,0-1 0 0 0,31-19 0 0 0,-55 26-28 0 0,-8 4 99 0 0,-21 5 55 0 0,-36 14 62 0 0,-171 86-12 0 0,94-39-23 0 0,28-20 6 0 0,199-94-500 0 0,63-40 40 0 0,-273 130 866 0 0,-122 59-325 0 0,240-100-19 0 0,-220 77 202 0 0,164-65-84 0 0,56-12-119 0 0,0 1 1 0 0,0-1-1 0 0,0 0 0 0 0,0 0 0 0 0,-1 0 0 0 0,1 0 0 0 0,0 0 0 0 0,0 0 0 0 0,0 0 0 0 0,0 0 0 0 0,-1 0 0 0 0,1 0 1 0 0,0 0-1 0 0,0 0 0 0 0,0 0 0 0 0,0 0 0 0 0,-1 0 0 0 0,1 0 0 0 0,0 0 0 0 0,0 0 0 0 0,0 0 0 0 0,-1 0 1 0 0,1 0-1 0 0,0 0 0 0 0,0 0 0 0 0,0 0 0 0 0,0 0 0 0 0,0 0 0 0 0,-1 0 0 0 0,1 0 0 0 0,0 0 0 0 0,0-1 0 0 0,0 1 1 0 0,0 0-1 0 0,0 0 0 0 0,-1 0 0 0 0,1 0 0 0 0,0 0 0 0 0,0 0 0 0 0,0-1 0 0 0,0 1 0 0 0,0 0 0 0 0,0 0 1 0 0,0 0-1 0 0,0 0 0 0 0,0-1 0 0 0,0 1 0 0 0,0 0 0 0 0,0 0 0 0 0,-1 0 0 0 0,1 0 0 0 0,0-1 0 0 0,0 1 0 0 0,0 0 1 0 0,0 0-1 0 0,1 0 0 0 0,-1-1 0 0 0,21-14-35 0 0,73-36-133 0 0,20-12-15 0 0,-94 50 161 0 0,36-18 0 0 0,-54 31 97 0 0,-3-1-68 0 0,0 1 0 0 0,1 0 0 0 0,-1-1 0 0 0,0 1 1 0 0,1 0-1 0 0,-1 0 0 0 0,0 0 0 0 0,0-1 0 0 0,1 1 0 0 0,-1 0 1 0 0,0 0-1 0 0,0 0 0 0 0,1 0 0 0 0,-1 0 0 0 0,0 0 0 0 0,0 0 0 0 0,0 1 1 0 0,1-1-1 0 0,-1 0 0 0 0,0 0 0 0 0,1 1 0 0 0,-1-1 0 0 0,-1 1 1 0 0,-40 11 34 0 0,-38 17-7 0 0,-177 68 97 0 0,159-62-32 0 0,207-121 67 0 0,18-3-115 0 0,-114 82-45 0 0,-10 5-3 0 0,0 1-1 0 0,0-1 0 0 0,0 0 1 0 0,-1 0-1 0 0,1 0 0 0 0,-1 0 1 0 0,1 0-1 0 0,-1 0 0 0 0,3-4 1 0 0,-4 4-10 0 0,-6 5 19 0 0,-175 91 27 0 0,-24 12 17 0 0,170-91-32 0 0,24-10 69 0 0,1 0-1 0 0,-2-1 1 0 0,1 0 0 0 0,0-1-1 0 0,-20 4 1 0 0,34-11-47 0 0,18-17 11 0 0,1 1 1 0 0,43-29-1 0 0,17-13 29 0 0,-71 51-74 0 0,2-1 5 0 0,1 0 0 0 0,0 0 0 0 0,23-12 0 0 0,-37 24-27 0 0,-7 5-54 0 0,-27 27 102 0 0,-3-2 1 0 0,0-1-1 0 0,-2-1 0 0 0,-1-3 1 0 0,0-1-1 0 0,-70 30 0 0 0,92-50 92 0 0,16-4-129 0 0,1 0 1 0 0,0 0-1 0 0,0 0 1 0 0,0 0-1 0 0,-1 0 1 0 0,1 0-1 0 0,0 0 0 0 0,0 0 1 0 0,0 0-1 0 0,-1-1 1 0 0,1 1-1 0 0,0 0 1 0 0,0 0-1 0 0,0 0 1 0 0,0 0-1 0 0,-1 0 0 0 0,1 0 1 0 0,0 0-1 0 0,0 0 1 0 0,0-1-1 0 0,0 1 1 0 0,0 0-1 0 0,-1 0 1 0 0,1 0-1 0 0,0 0 0 0 0,0-1 1 0 0,0 1-1 0 0,0 0 1 0 0,0 0-1 0 0,0 0 1 0 0,0 0-1 0 0,0-1 0 0 0,0 1 1 0 0,0 0-1 0 0,0 0 1 0 0,0 0-1 0 0,0-1 1 0 0,0 1-1 0 0,12-27 62 0 0,-9 21-72 0 0,17-28 29 0 0,-2 0 0 0 0,-2-2-1 0 0,-1 0 1 0 0,15-54 0 0 0,-29 70 19 0 0,-9 13-72 0 0,4 6 28 0 0,1-1-8 0 0,-16 6 17 0 0,-9 5 2 0 0,17-5-18 0 0,1-1-1 0 0,-1 0 1 0 0,0-1 0 0 0,-10 1 0 0 0,19-3 41 0 0,-3-1-24 0 0,-4-3-59 0 0,6-12-6 0 0,2-116-63 0 0,1 131 111 0 0,0 0 0 0 0,0 0 0 0 0,0 0 0 0 0,0 1 0 0 0,0-1 0 0 0,0 0 0 0 0,0 0 0 0 0,0 0 0 0 0,-1 0 0 0 0,1 0 0 0 0,0 1 0 0 0,-1-1 0 0 0,1 0 0 0 0,-1 0 0 0 0,1 0 0 0 0,0 1 0 0 0,-1-1 0 0 0,-1-1 0 0 0,2 2 7 0 0,-1 0 0 0 0,1 0 0 0 0,-1 0 0 0 0,1 0 0 0 0,-1 0 0 0 0,1 0 0 0 0,-1 0 0 0 0,1 0 0 0 0,0 0 0 0 0,-1 0-1 0 0,1 0 1 0 0,-1 0 0 0 0,1 0 0 0 0,-1 0 0 0 0,1 0 0 0 0,-1 1 0 0 0,1-1 0 0 0,-1 0 0 0 0,1 0 0 0 0,0 1 0 0 0,-1-1 0 0 0,1 0 0 0 0,-1 0 0 0 0,1 1 0 0 0,-27 30-51 0 0,25-28 51 0 0,-84 123-203 0 0,71-109 206 0 0,15-17 1 0 0,0 0 0 0 0,-1 0 0 0 0,1 0 0 0 0,0 1 0 0 0,0-1 0 0 0,0 0 0 0 0,-1 0 0 0 0,1 0 0 0 0,0 0 0 0 0,0 0 0 0 0,0 0 0 0 0,0 0 0 0 0,-1 0 0 0 0,1 0 0 0 0,0 0 0 0 0,0 0 0 0 0,0 0 0 0 0,-1 0 0 0 0,1 0 1 0 0,0 0-1 0 0,0 0 0 0 0,0 0 0 0 0,-1 0 0 0 0,1 0 0 0 0,0 0 0 0 0,0 0 0 0 0,0-1 0 0 0,0 1 0 0 0,-1 0 0 0 0,1 0 0 0 0,0 0 0 0 0,0 0 0 0 0,0 0 0 0 0,0 0 0 0 0,-1-1 0 0 0,1 1 0 0 0,0 0 0 0 0,0 0 0 0 0,0 0 0 0 0,0 0 0 0 0,0-1 0 0 0,0 1 0 0 0,0 0 1 0 0,0 0-1 0 0,-1-1 0 0 0,0-36 1 0 0,1 18-6 0 0,5-38 6 0 0,-5 50-160 0 0,-3 9 55 0 0,-8 23 14 0 0,-9 40 69 0 0,0-1-35 0 0,20-64 56 0 0,0 0 0 0 0,0 0-1 0 0,0-1 1 0 0,0 1 0 0 0,-1 0-1 0 0,1 0 1 0 0,0-1 0 0 0,0 1-1 0 0,0 0 1 0 0,0 0 0 0 0,0 0-1 0 0,0-1 1 0 0,0 1 0 0 0,-1 0 0 0 0,1 0-1 0 0,0 0 1 0 0,0 0 0 0 0,0-1-1 0 0,-1 1 1 0 0,1 0 0 0 0,0 0-1 0 0,0 0 1 0 0,0 0 0 0 0,-1 0-1 0 0,1 0 1 0 0,0 0 0 0 0,0 0 0 0 0,0-1-1 0 0,-1 1 1 0 0,1 0 0 0 0,0 0-1 0 0,0 0 1 0 0,-1 0 0 0 0,1 0-1 0 0,0 0 1 0 0,0 0 0 0 0,0 0-1 0 0,-1 0 1 0 0,1 1 0 0 0,0-1-1 0 0,0 0 1 0 0,-1 0 0 0 0,1 0 0 0 0,0 0-1 0 0,0 0 1 0 0,0 0 0 0 0,-1 0-1 0 0,1 0 1 0 0,0 1 0 0 0,0-1-1 0 0,0 0 1 0 0,0 0 0 0 0,-1 0-1 0 0,1 0 1 0 0,0 1 0 0 0,0-1-1 0 0,0 0 1 0 0,0 0 0 0 0,0 0 0 0 0,0 1-1 0 0,-1-1 1 0 0,1 0 0 0 0,0 0-1 0 0,0 0 1 0 0,0 1 0 0 0,0-1-1 0 0,0 0 1 0 0,0 0 0 0 0,0 1-1 0 0,-9-17-4 0 0,9 16 3 0 0,-9-19-4 0 0,-3-1-273 0 0,11 19 215 0 0,-1 2-14 0 0,1-1 72 0 0,0 1 1 0 0,0 0-1 0 0,0-1 0 0 0,0 1 1 0 0,-1 0-1 0 0,1 0 1 0 0,0-1-1 0 0,1 1 0 0 0,-1 0 1 0 0,0 0-1 0 0,0 0 0 0 0,0 0 1 0 0,0 1-1 0 0,1-1 1 0 0,-1 0-1 0 0,1 0 0 0 0,-1 0 1 0 0,1 1-1 0 0,-1 0 1 0 0,-11 35-65 0 0,7-20 69 0 0,-48 101-18 0 0,39-94-1200 0 0,34-67 828 0 0,-19 42 320 0 0,4 3-475 0 0,-6 10 539 0 0,-4 29 49 0 0,7-20 117 0 0,-2-21-152 0 0,0 1-1 0 0,1-1 1 0 0,-1 0 0 0 0,0 1 0 0 0,0-1-1 0 0,0 0 1 0 0,1 0 0 0 0,-1 1 0 0 0,0-1-1 0 0,0 0 1 0 0,1 0 0 0 0,-1 0 0 0 0,0 1-1 0 0,1-1 1 0 0,-1 0 0 0 0,0 0 0 0 0,1 0-1 0 0,-1 0 1 0 0,0 0 0 0 0,1 0 0 0 0,-1 0-1 0 0,0 1 1 0 0,1-1 0 0 0,-1 0 0 0 0,0 0-1 0 0,1 0 1 0 0,-1 0 0 0 0,0-1 0 0 0,1 1-1 0 0,0 0 1 0 0,2-1 28 0 0,1-1 0 0 0,-1 0 1 0 0,1 0-1 0 0,-1 0 0 0 0,0 0 0 0 0,6-5 0 0 0,-2 2-62 0 0,81-71-75 0 0,-85 73 53 0 0,12-14-43 0 0,-15 23-76 0 0,-16 24 89 0 0,12-26 80 0 0,0 1-1 0 0,0 1 1 0 0,0-1-1 0 0,1 0 1 0 0,0 1 0 0 0,1 0-1 0 0,-1-1 1 0 0,1 1-1 0 0,-2 9 1 0 0,3-13 85 0 0,2 1-66 0 0,-1 8-31 0 0,1-10 10 0 0,-1-1 1 0 0,0 1-1 0 0,1 0 1 0 0,-1-1-1 0 0,1 1 0 0 0,-1-1 1 0 0,1 1-1 0 0,-1 0 0 0 0,1-1 1 0 0,-1 1-1 0 0,1-1 1 0 0,-1 0-1 0 0,1 1 0 0 0,0-1 1 0 0,-1 1-1 0 0,1-1 0 0 0,0 0 1 0 0,-1 1-1 0 0,1-1 1 0 0,0 0-1 0 0,0 0 0 0 0,-1 0 1 0 0,1 0-1 0 0,0 1 0 0 0,0-1 1 0 0,-1 0-1 0 0,1 0 1 0 0,0 0-1 0 0,0-1 0 0 0,-1 1 1 0 0,1 0-1 0 0,1 0 0 0 0,24-4-4 0 0,-26 4 5 0 0,48-14 31 0 0,65-27-1 0 0,16-5-20 0 0,-42 17-151 0 0,-85 29 86 0 0,5-2-36 0 0,-5 1 50 0 0,-7 2-211 0 0,-39 9 174 0 0,-62 24 0 0 0,87-26 57 0 0,0 1 0 0 0,0 0 1 0 0,0 2-1 0 0,1 0 0 0 0,-29 24 0 0 0,46-33 9 0 0,-15 18-9 0 0,16-20 24 0 0,-1 1 0 0 0,1-1 0 0 0,-1 1 0 0 0,1-1 0 0 0,0 0-1 0 0,-1 1 1 0 0,1-1 0 0 0,0 1 0 0 0,-1-1 0 0 0,1 1 0 0 0,0-1 0 0 0,0 1-1 0 0,-1-1 1 0 0,1 1 0 0 0,0-1 0 0 0,0 1 0 0 0,0-1 0 0 0,0 1 0 0 0,0-1-1 0 0,0 1 1 0 0,0-1 0 0 0,0 1 0 0 0,0-1 0 0 0,0 1 0 0 0,0 0 0 0 0,0-1-1 0 0,0 1 1 0 0,0-1 0 0 0,0 1 0 0 0,0-1 0 0 0,1 1 0 0 0,-1-1 0 0 0,0 1-1 0 0,1 0 1 0 0,16 4 27 0 0,1-1 0 0 0,0-1 0 0 0,-1-1 1 0 0,1 0-1 0 0,0-1 0 0 0,0-1 0 0 0,26-3 0 0 0,-16 2 20 0 0,80-9 351 0 0,140-29 0 0 0,-179 26-124 0 0,210-32 815 0 0,-266 44-651 0 0,-29 7-297 0 0,-49 11-172 0 0,48-13 87 0 0,-31 7-27 0 0,21-5 18 0 0,-1 1 1 0 0,-46 19-1 0 0,74-26-50 0 0,-1 0 1 0 0,1 1-1 0 0,-1-1 0 0 0,1 0 0 0 0,0 0 1 0 0,-1 0-1 0 0,1 1 0 0 0,0-1 0 0 0,0 0 0 0 0,-1 1 1 0 0,1-1-1 0 0,0 0 0 0 0,0 1 0 0 0,-1-1 1 0 0,1 0-1 0 0,0 1 0 0 0,0-1 0 0 0,0 0 0 0 0,0 1 1 0 0,-1-1-1 0 0,1 0 0 0 0,0 1 0 0 0,0-1 1 0 0,0 1-1 0 0,0-1 0 0 0,0 0 0 0 0,0 1 0 0 0,0-1 1 0 0,0 1-1 0 0,0-1 0 0 0,0 0 0 0 0,0 1 1 0 0,0-1-1 0 0,1 1 0 0 0,-1-1 0 0 0,0 0 0 0 0,0 1 1 0 0,0-1-1 0 0,0 0 0 0 0,1 1 0 0 0,-1-1 1 0 0,0 0-1 0 0,0 1 0 0 0,1-1 0 0 0,-1 0 1 0 0,0 1-1 0 0,0-1 0 0 0,1 0 0 0 0,-1 0 0 0 0,0 1 1 0 0,1-1-1 0 0,-1 0 0 0 0,0 0 0 0 0,1 0 1 0 0,-1 0-1 0 0,1 0 0 0 0,-1 1 0 0 0,1-1 0 0 0,24 12-47 0 0,27-5 43 0 0,0-1 0 0 0,0-3-1 0 0,0-3 1 0 0,0-1 0 0 0,59-10-1 0 0,153-33 85 0 0,-217 29 86 0 0,-45 14-31 0 0,14-13-1631 0 0,19-4 1507 0 0,-16 10 2 0 0,-17 7-3 0 0,21-7 59 0 0,20-12 107 0 0,-37 17-191 0 0,-4 2-9 0 0,4-3 34 0 0,-6 4-9 0 0,0 0 1 0 0,0 1-1 0 0,0-1 1 0 0,0 0-1 0 0,0 0 1 0 0,0 0-1 0 0,0 0 1 0 0,0 0-1 0 0,0 0 1 0 0,0 0 0 0 0,0 0-1 0 0,0 0 1 0 0,0 0-1 0 0,0 1 1 0 0,0-1-1 0 0,0 0 1 0 0,0 0-1 0 0,0 0 1 0 0,0 0-1 0 0,0 0 1 0 0,0 0-1 0 0,0 0 1 0 0,0 0-1 0 0,0 0 1 0 0,0 0-1 0 0,0 0 1 0 0,0 0-1 0 0,0 0 1 0 0,1 1-1 0 0,-1-1 1 0 0,0 0-1 0 0,0 0 1 0 0,-15 15 24 0 0,14-4 897 0 0,37-53-517 0 0,-34 41-354 0 0,-2 1-49 0 0,0 0 1 0 0,1 0 0 0 0,-1 0 0 0 0,1 0 0 0 0,-1 0 0 0 0,1 1 0 0 0,-1-1-1 0 0,1 0 1 0 0,-1 0 0 0 0,0 0 0 0 0,1 1 0 0 0,-1-1 0 0 0,0 0-1 0 0,1 0 1 0 0,-1 1 0 0 0,0-1 0 0 0,1 0 0 0 0,-1 1 0 0 0,0-1-1 0 0,1 0 1 0 0,-1 1 0 0 0,0-1 0 0 0,0 1 0 0 0,0-1 0 0 0,1 0 0 0 0,-1 1-1 0 0,0-1 1 0 0,0 1 0 0 0,3 18-28 0 0,-2-3 6 0 0,-1-14-11 0 0,0 1 12 0 0,-5 21 74 0 0,0-10 27 0 0,2-7-81 0 0,3-5-4 0 0,3-6-207 0 0,2-1 196 0 0,-4 4 7 0 0,1 0 0 0 0,-1-1-1 0 0,0 1 1 0 0,0-1 0 0 0,0 1 0 0 0,1-1 0 0 0,-1 1 0 0 0,-1-1 0 0 0,1 0 0 0 0,0 1 0 0 0,0-1 0 0 0,0-2 0 0 0,0 3-15 0 0,1-6-13 0 0,-2 7 29 0 0,0 0 0 0 0,-1 0-1 0 0,1 1 1 0 0,0-1 0 0 0,0 0-1 0 0,0 0 1 0 0,0 0 0 0 0,0 0-1 0 0,0 0 1 0 0,0 0 0 0 0,0 0-1 0 0,0 0 1 0 0,-1 0-1 0 0,1 0 1 0 0,0 0 0 0 0,0 0-1 0 0,0 0 1 0 0,0 0 0 0 0,0 0-1 0 0,0 0 1 0 0,0 0 0 0 0,0 0-1 0 0,0 0 1 0 0,-1 0 0 0 0,1 0-1 0 0,0 0 1 0 0,0-1 0 0 0,0 1-1 0 0,0 0 1 0 0,0 0 0 0 0,0 0-1 0 0,0 0 1 0 0,0 0 0 0 0,0 0-1 0 0,0 0 1 0 0,0 0 0 0 0,0 0-1 0 0,-1 0 1 0 0,1 0 0 0 0,0 0-1 0 0,0-1 1 0 0,0 1-1 0 0,0 0 1 0 0,0 0 0 0 0,0 0-1 0 0,0 0 1 0 0,0 0 0 0 0,0 0-1 0 0,0 0 1 0 0,0 0 0 0 0,0 0-1 0 0,0-1 1 0 0,0 1 0 0 0,0 0-1 0 0,0 0 1 0 0,0 0 0 0 0,0 0-1 0 0,0 0 1 0 0,0 0 0 0 0,0 0-1 0 0,0 0 1 0 0,0 0 0 0 0,0 0-1 0 0,1-1 1 0 0,-1 1 0 0 0,0 0-1 0 0,-24 21-34 0 0,9-8 38 0 0,-1 0 1 0 0,0-1-1 0 0,-18 11 0 0 0,33-23 89 0 0,3-5-57 0 0,2-2-14 0 0,-1-1 1 0 0,0 0-1 0 0,-1 0 0 0 0,3-13 1 0 0,-5 12-2 0 0,1-1 0 0 0,-1 1 0 0 0,0 0 0 0 0,-1 0 0 0 0,0 0 0 0 0,-1 0 0 0 0,0 0 0 0 0,0 0 1 0 0,-6-13-1 0 0,3 4-14 0 0,2 10 6 0 0,0 0 0 0 0,0 1 0 0 0,-1-1 0 0 0,1 1 0 0 0,-2 0 1 0 0,1 0-1 0 0,-1 0 0 0 0,0 1 0 0 0,0 0 0 0 0,-1 0 0 0 0,0 0 0 0 0,-13-10 0 0 0,15 14-17 0 0,0 1 0 0 0,-1-1-1 0 0,1 1 1 0 0,-1 0-1 0 0,1 0 1 0 0,-1 0 0 0 0,0 0-1 0 0,1 1 1 0 0,-1 0 0 0 0,1 0-1 0 0,-1 0 1 0 0,-5 1 0 0 0,-7 0 20 0 0,-52 0 30 0 0,-87-3-90 0 0,62-3 89 0 0,57 4 78 0 0,-64-10-1 0 0,96 11-93 0 0,-4 1-13 0 0,-5-6 43 0 0,14 5-55 0 0,-1 0 1 0 0,1 0 0 0 0,0-1 0 0 0,0 1 0 0 0,-1 0-1 0 0,1 0 1 0 0,0 0 0 0 0,0 0 0 0 0,-1 0-1 0 0,1 0 1 0 0,0-1 0 0 0,0 1 0 0 0,0 0-1 0 0,-1 0 1 0 0,1 0 0 0 0,0-1 0 0 0,0 1 0 0 0,0 0-1 0 0,-1 0 1 0 0,1 0 0 0 0,0-1 0 0 0,0 1-1 0 0,0 0 1 0 0,0 0 0 0 0,0-1 0 0 0,0 1-1 0 0,0 0 1 0 0,0-1 0 0 0,0 1 0 0 0,0 0 0 0 0,0 0-1 0 0,0-1 1 0 0,0 1 0 0 0,0 0 0 0 0,0 0-1 0 0,0-1 1 0 0,0 1 0 0 0,0 0 0 0 0,0 0 0 0 0,0-1-1 0 0,15-6-37 0 0,1 1 0 0 0,0 0 0 0 0,0 1 0 0 0,0 1 0 0 0,1 1 0 0 0,-1 0 0 0 0,19 0 0 0 0,22-6-102 0 0,50 0-43 0 0,-30 3-43 0 0,-74 6 239 0 0,6 0-19 0 0,-7 1 46 0 0,-8-1 222 0 0,-166-9-78 0 0,140 9-149 0 0,-346-12 726 0 0,310 12-369 0 0,65 0-374 0 0,-11 4 78 0 0,-131 8 156 0 0,-133 12-278 0 0,225-22 3 0 0,51-2 38 0 0,1 0-24 0 0,1 1 10 0 0,-1-1-1 0 0,1 1 0 0 0,-1-1 1 0 0,0 0-1 0 0,1 1 0 0 0,-1-1 1 0 0,1 0-1 0 0,-1 0 0 0 0,0 1 1 0 0,1-1-1 0 0,-1 0 1 0 0,0 0-1 0 0,1 0 0 0 0,-1 0 1 0 0,0 0-1 0 0,0 0 0 0 0,1 0 1 0 0,-1 0-1 0 0,-1 0 0 0 0,-5-1-23 0 0,9 0-226 0 0,374-11 184 0 0,-58 4 22 0 0,-150 1 46 0 0,-105 0 58 0 0,57-9-97 0 0,2 1-33 0 0,-99 14 56 0 0,0 0 0 0 0,32 5 0 0 0,-53-3 22 0 0,34-4 16 0 0,9 5 4 0 0,0-1-16 0 0,-17-3 7 0 0,-25 2-27 0 0,29-2-29 0 0,16 6 63 0 0,-41-3-30 0 0,0-1 1 0 0,0 1-1 0 0,0-1 0 0 0,0 0 0 0 0,11-2 0 0 0,-12 2-32 0 0,4 1 18 0 0,-4-1 1 0 0,-1 1 0 0 0,1-1 0 0 0,0 1 0 0 0,0 1 0 0 0,-1-1 0 0 0,8 4 0 0 0,-10-4 9 0 0,-1-1-11 0 0,8 2-54 0 0,-6-2 56 0 0,1 0 0 0 0,-1 0 0 0 0,1 1-1 0 0,-1 0 1 0 0,1 0 0 0 0,5 2-1 0 0,-9-2 9 0 0,1 1-1 0 0,-1-1 1 0 0,0 0-1 0 0,0 1 0 0 0,1-1 1 0 0,-1 1-1 0 0,0-1 0 0 0,-1 1 1 0 0,1-1-1 0 0,0 1 1 0 0,0 0-1 0 0,-1-1 0 0 0,1 1 1 0 0,-1 0-1 0 0,1 0 1 0 0,-1 2-1 0 0,1 2 20 0 0,0-4-52 0 0,-2 0 34 0 0,0 1-1 0 0,1-1 1 0 0,-1 1 0 0 0,1-1 0 0 0,-1 1 0 0 0,1-1 0 0 0,0 1 0 0 0,0-1 0 0 0,1 6-1 0 0,-1 3 6 0 0,-2 28 63 0 0,2-26-79 0 0,-1 0 0 0 0,0-1 0 0 0,-5 22 1 0 0,-3-11 18 0 0,8-21-5 0 0,1 0 1 0 0,-1 0-1 0 0,0 0 1 0 0,1 0 0 0 0,-1 0-1 0 0,1 0 1 0 0,0 0 0 0 0,-1 0-1 0 0,1 1 1 0 0,0-1 0 0 0,1 3-1 0 0,5 68 41 0 0,-6-71-28 0 0,2 11 37 0 0,-2-5-73 0 0,0-7 30 0 0,1 0 0 0 0,-1-1 1 0 0,0 1-1 0 0,0 0 0 0 0,0 0 0 0 0,0 0 1 0 0,0 0-1 0 0,0-1 0 0 0,0 1 1 0 0,0 0-1 0 0,-1 0 0 0 0,1 0 1 0 0,0 0-1 0 0,0-1 0 0 0,-1 1 1 0 0,1 0-1 0 0,0 0 0 0 0,-1-1 1 0 0,1 1-1 0 0,-1 0 0 0 0,1-1 1 0 0,-1 1-1 0 0,0 0 0 0 0,0 0 1 0 0,-1 1-3 0 0,-26 3 20 0 0,24-3-25 0 0,0-1 0 0 0,-1 0 1 0 0,1 0-1 0 0,0 0 0 0 0,-1 0 0 0 0,1-1 0 0 0,-8 0 0 0 0,-30 2-15 0 0,3 1 24 0 0,-98 6 34 0 0,20-2-66 0 0,-15-5-21 0 0,-163 7 105 0 0,244-13-32 0 0,0 3-85 0 0,20 1 60 0 0,0-2 0 0 0,-31-5-1 0 0,46 5 15 0 0,1 1-1 0 0,0 1 1 0 0,0 0-1 0 0,-29 4 1 0 0,21-2-34 0 0,-98 5 10 0 0,101-4 29 0 0,-1-2 0 0 0,0 0 0 0 0,-22-2 0 0 0,-26 5-67 0 0,54-4 53 0 0,-121 5 66 0 0,133-5-61 0 0,0-1 3 0 0,-6-1-4 0 0,-35 5 11 0 0,41-3-18 0 0,-43-2 86 0 0,29 4-40 0 0,-9-3-92 0 0,23 0 90 0 0,-28-1 71 0 0,-2-2-67 0 0,0 2 0 0 0,-59 2 1 0 0,89 1-41 0 0,-27-3 196 0 0,9-8 1642 0 0,22 7-1819 0 0,0 0 1 0 0,0 0-1 0 0,0 0 1 0 0,0 0-1 0 0,0 0 1 0 0,0 1-1 0 0,1-1 1 0 0,-1 0-1 0 0,3-2 0 0 0,13-29 174 0 0,8-71-5 0 0,-21 70-135 0 0,-3 28-411 0 0,0-1 0 0 0,0 0 0 0 0,1 0 0 0 0,0 1-1 0 0,0-1 1 0 0,4-8 0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2:58.259"/>
    </inkml:context>
    <inkml:brush xml:id="br0">
      <inkml:brushProperty name="width" value="0.35" units="cm"/>
      <inkml:brushProperty name="height" value="0.35" units="cm"/>
      <inkml:brushProperty name="color" value="#E71224"/>
    </inkml:brush>
  </inkml:definitions>
  <inkml:trace contextRef="#ctx0" brushRef="#br0">272 162 108 0 0,'1'-4'1745'0'0,"13"-32"1772"0"0,-11 22-2518 0 0,1-51 353 0 0,-4 63-1309 0 0,-2-3 49 0 0,-7-12 84 0 0,9 17-175 0 0,-1 0 0 0 0,1-1 1 0 0,0 1-1 0 0,0 0 0 0 0,0-1 0 0 0,-1 1 1 0 0,1 0-1 0 0,0 0 0 0 0,0-1 0 0 0,-1 1 1 0 0,1 0-1 0 0,0 0 0 0 0,0-1 1 0 0,-1 1-1 0 0,1 0 0 0 0,0 0 0 0 0,-1 0 1 0 0,1 0-1 0 0,0 0 0 0 0,-1-1 0 0 0,1 1 1 0 0,0 0-1 0 0,-1 0 0 0 0,1 0 0 0 0,0 0 1 0 0,-1 0-1 0 0,1 0 0 0 0,-1 0 0 0 0,1 0 1 0 0,0 0-1 0 0,-1 0 0 0 0,1 0 1 0 0,0 1-1 0 0,-1-1 0 0 0,1 0 0 0 0,0 0 1 0 0,-1 0-1 0 0,1 0 0 0 0,0 0 0 0 0,0 1 1 0 0,-1-1-1 0 0,1 0 0 0 0,-1 1 0 0 0,-24 28-10 0 0,2 2-1 0 0,1 1 0 0 0,-29 55 0 0 0,1-3-147 0 0,3-18-41 0 0,46-65 134 0 0,2-15-760 0 0,1 1 711 0 0,0-1 1 0 0,1 0-1 0 0,1 1 0 0 0,7-18 1 0 0,-5 13-13 0 0,0 0 1 0 0,3-22 0 0 0,10-52-211 0 0,-18 90 327 0 0,-4 8 73 0 0,-61 160 247 0 0,23-77-24 0 0,40-88-281 0 0,0-2-1 0 0,1-1-1 0 0,-1 1 1 0 0,1 0 0 0 0,-1-1-1 0 0,1 1 1 0 0,-1-1 0 0 0,1 1 0 0 0,-1-1-1 0 0,1 1 1 0 0,0-1 0 0 0,0 1-1 0 0,0-1 1 0 0,0 1 0 0 0,0-1-1 0 0,0 0 1 0 0,1 1 0 0 0,-1-1 0 0 0,0 1-1 0 0,1 0 1 0 0,0-3 0 0 0,16-56-121 0 0,-4 12-21 0 0,2-68-715 0 0,-13 96 679 0 0,-1 14 95 0 0,0 0 1 0 0,-1-1-1 0 0,0 1 0 0 0,0 0 0 0 0,-2-10 0 0 0,2 14 24 0 0,4-9 1166 0 0,5 17-811 0 0,-1-1 0 0 0,1-1-1 0 0,1 1 1 0 0,-1-2 0 0 0,1 1-1 0 0,-1-1 1 0 0,13 2 0 0 0,3-1 219 0 0,1-1 1 0 0,40-2 0 0 0,-65-1-506 0 0,24 0 210 0 0,1-2 0 0 0,-1-1 0 0 0,0-1 0 0 0,31-10 0 0 0,-48 13-124 0 0,0 0 1 0 0,1 0-1 0 0,-1 0 1 0 0,0 1-1 0 0,0 0 1 0 0,0 1-1 0 0,14 2 1 0 0,-14-1-54 0 0,0-1 1 0 0,0 0 0 0 0,0-1-1 0 0,0 0 1 0 0,16-1 0 0 0,-2-3-5 0 0,-1 2 0 0 0,35 0 0 0 0,-28 2 20 0 0,-25 0-60 0 0,131-11 118 0 0,-129 11-127 0 0,80-7 38 0 0,-82 7-26 0 0,28 4-63 0 0,71 0 118 0 0,-66-5-63 0 0,-24 0-1 0 0,0 1 0 0 0,-1 0 0 0 0,1 0 1 0 0,0 1-1 0 0,20 5 0 0 0,-9-3-13 0 0,3 3-9 0 0,-9-3 21 0 0,0 0 0 0 0,0-1 0 0 0,0 0-1 0 0,25-2 1 0 0,-21 1-12 0 0,1 1 0 0 0,-2 0 0 0 0,25 7 0 0 0,22 3-6 0 0,-65-11 10 0 0,16-2 25 0 0,-6 0-28 0 0,-1 1 1 0 0,0 0 0 0 0,22 4-1 0 0,29 1-234 0 0,-59-5 253 0 0,28-1-138 0 0,-30 2 128 0 0,-1 0 0 0 0,1-1 0 0 0,-1 1 0 0 0,0 0 0 0 0,1-1 0 0 0,-1 1 0 0 0,0 0-1 0 0,0 0 1 0 0,0 0 0 0 0,1-1 0 0 0,-1 1 0 0 0,0 0 0 0 0,0 0 0 0 0,0 0 0 0 0,0-1 0 0 0,0 1 0 0 0,0 0 0 0 0,-1 0 0 0 0,1 0-1 0 0,0-1 1 0 0,0 1 0 0 0,-1 1 0 0 0,1-2 5 0 0,-1 3-23 0 0,0 0 8 0 0,-14 98 3 0 0,-12 55-7 0 0,27-154 22 0 0,0 15-38 0 0,0-9-190 0 0,0-4-125 0 0,-2-2 383 0 0,1-1 0 0 0,-1 1 1 0 0,0 0-1 0 0,0 0 1 0 0,1 0-1 0 0,-1-1 0 0 0,0 1 1 0 0,0-1-1 0 0,-1 0 1 0 0,1 1-1 0 0,0-1 0 0 0,0 0 1 0 0,-1 0-1 0 0,1-1 1 0 0,0 1-1 0 0,-1 0 0 0 0,1-1 1 0 0,-1 1-1 0 0,1-1 1 0 0,-1 0-1 0 0,-2 0 0 0 0,-61 4 438 0 0,-82 7 405 0 0,128-8-674 0 0,16-2-166 0 0,1-1-1 0 0,0 1 1 0 0,0-1-1 0 0,-1 0 1 0 0,1 1-1 0 0,0-2 1 0 0,-6 1 0 0 0,-4-1 67 0 0,0 0 1 0 0,0 1 0 0 0,0 1 0 0 0,-23 4 0 0 0,-13 0 53 0 0,-87 13 208 0 0,82-13-265 0 0,-53 2-31 0 0,59-2-31 0 0,-120 1-73 0 0,138-1 12 0 0,24-4 16 0 0,-6 0 2 0 0,0 1 0 0 0,-23 6 0 0 0,17-3-36 0 0,1-1 0 0 0,-1-1 0 0 0,-31 2 0 0 0,46-5 36 0 0,-28 1-20 0 0,29 0 16 0 0,-44 9-128 0 0,44-10 115 0 0,0 1-31 0 0,1-1 30 0 0,-1 1-1 0 0,1-1 1 0 0,-1 1-1 0 0,1-1 1 0 0,-1 0-1 0 0,0 0 1 0 0,1 0-1 0 0,-1 1 1 0 0,1-2-1 0 0,-1 1 1 0 0,0 0-1 0 0,-2-1 1 0 0,-15 1-472 0 0,4 4-1139 0 0,44-25 112 0 0,-27 20 1577 0 0,13-3 144 0 0,-4 0 26 0 0,44-10 210 0 0,-34 9-173 0 0,40-7 0 0 0,-41 9-120 0 0,39-11 0 0 0,-26 4-91 0 0,-32 10-33 0 0,3 0-2 0 0,96-7 71 0 0,-92 5-91 0 0,17-4 2 0 0,131-22 72 0 0,-28 5-72 0 0,-33-2 34 0 0,25 0-57 0 0,-75 18 83 0 0,2-1-109 0 0,-46 8 126 0 0,-7-2-290 0 0,-49-9-287 0 0,-1 2 0 0 0,-95-2 0 0 0,84 7 206 0 0,-207-8-666 0 0,170 14 787 0 0,-160 23 1 0 0,175-8 51 0 0,87-16 107 0 0,0-1 8 0 0,-6 2 9 0 0,6-2 120 0 0,6 2-86 0 0,2 1-27 0 0,0-1 1 0 0,1 0 0 0 0,-1-1 0 0 0,0 1 0 0 0,1-1 0 0 0,-1-1 0 0 0,0 1-1 0 0,1-1 1 0 0,6-1 0 0 0,71-6 120 0 0,-44 3-78 0 0,301-44 89 0 0,-263 35-140 0 0,48-8 93 0 0,-124 21-128 0 0,-10 1-813 0 0,-56 4 489 0 0,16-2-132 0 0,-74 15 0 0 0,-129 23-264 0 0,187-32 638 0 0,-57 8 208 0 0,290-47-95 0 0,28-7 94 0 0,28-3 334 0 0,-75 13-64 0 0,-2-6-175 0 0,-51 10-140 0 0,-84 21-52 0 0,0-1 0 0 0,1 0 0 0 0,-1-1 1 0 0,-1-1-1 0 0,1 0 0 0 0,-1 0 0 0 0,13-9 1 0 0,-24 13 0 0 0,15-2-81 0 0,-16 3 85 0 0,0-1 0 0 0,1 1 0 0 0,-1 0 1 0 0,1 0-1 0 0,-1-1 0 0 0,1 1 0 0 0,-1 0 0 0 0,1 0 0 0 0,0 0 0 0 0,-1 0 1 0 0,1 0-1 0 0,-1 0 0 0 0,1 0 0 0 0,-1 0 0 0 0,1 0 0 0 0,-1 0 0 0 0,1 0 1 0 0,-1 0-1 0 0,1 0 0 0 0,0 0 0 0 0,-1 0 0 0 0,1 1 0 0 0,-1-1 0 0 0,1 0 1 0 0,-1 0-1 0 0,0 1 0 0 0,1-1 0 0 0,-1 0 0 0 0,1 1 0 0 0,-1-1 0 0 0,1 0 1 0 0,-1 1-1 0 0,0-1 0 0 0,1 1 0 0 0,-1-1 0 0 0,0 1 0 0 0,1 0 0 0 0,1 1-61 0 0,4 15-514 0 0,-3-3 464 0 0,-2-2 180 0 0,-1-9 32 0 0,-3-2-58 0 0,-13 3-2 0 0,-1 0 0 0 0,0-1-1 0 0,0-1 1 0 0,0-1 0 0 0,0 0 0 0 0,-1-1-1 0 0,-21-3 1 0 0,-17 1 82 0 0,-237-19-210 0 0,171 10 63 0 0,62 7-52 0 0,-117-24-1 0 0,140 19-94 0 0,-7-4-583 0 0,-1 3-1 0 0,-1 2 1 0 0,-81-5 0 0 0,23 9-1874 0 0,89 4 1830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6T08:03:02.172"/>
    </inkml:context>
    <inkml:brush xml:id="br0">
      <inkml:brushProperty name="width" value="0.35" units="cm"/>
      <inkml:brushProperty name="height" value="0.35" units="cm"/>
      <inkml:brushProperty name="color" value="#E71224"/>
    </inkml:brush>
  </inkml:definitions>
  <inkml:trace contextRef="#ctx0" brushRef="#br0">230 103 284 0 0,'-8'8'269'0'0,"0"0"0"0"0,0 0-1 0 0,1 1 1 0 0,0 0 0 0 0,1 1 0 0 0,0-1 0 0 0,0 1-1 0 0,1 0 1 0 0,1 1 0 0 0,0-1 0 0 0,-4 14 0 0 0,-8 17 1017 0 0,7-16-475 0 0,-3 2-284 0 0,11-25-522 0 0,10-1-1068 0 0,-8-1 1043 0 0,0 0 0 0 0,0 0-1 0 0,0 0 1 0 0,1 0 0 0 0,-1 0 0 0 0,0-1-1 0 0,0 1 1 0 0,0 0 0 0 0,0-1 0 0 0,0 1-1 0 0,2-2 1 0 0,13-2-136 0 0,-14 6 187 0 0,0 0-1 0 0,-1 0 0 0 0,1 1 1 0 0,0-1-1 0 0,-1 1 1 0 0,0-1-1 0 0,1 1 1 0 0,-1-1-1 0 0,0 1 1 0 0,0 0-1 0 0,0 2 0 0 0,1 7 47 0 0,-1 0-1 0 0,0 0 0 0 0,-2 22 1 0 0,1-14-7 0 0,-9 52 558 0 0,9-70-567 0 0,-6 12 201 0 0,2-10-251 0 0,3-3-8 0 0,2-4-314 0 0,-1 2 305 0 0,0 0 1 0 0,0 0 0 0 0,1 1-1 0 0,-1-1 1 0 0,1 0-1 0 0,-1 1 1 0 0,1-1 0 0 0,-1 0-1 0 0,1 1 1 0 0,-1-1 0 0 0,1 1-1 0 0,-1-1 1 0 0,1 1-1 0 0,0-1 1 0 0,1 0 0 0 0,10-11-68 0 0,-10 10-7 0 0,-1-1 1 0 0,0 0-1 0 0,1 1 0 0 0,-1-1 0 0 0,0 0 0 0 0,0 0 0 0 0,0 0 0 0 0,-1 1 1 0 0,1-1-1 0 0,-1 0 0 0 0,1 0 0 0 0,-1-6 0 0 0,-5 12 117 0 0,-13 8 5 0 0,13-8 8 0 0,4-1-26 0 0,0-1-1 0 0,0 1 1 0 0,0-1 0 0 0,0 1-1 0 0,0-1 1 0 0,0 1-1 0 0,0-1 1 0 0,0 0-1 0 0,-1 0 1 0 0,1 1-1 0 0,-1-1 1 0 0,1 0-1 0 0,-1 0 1 0 0,1 0-1 0 0,-3 0 1 0 0,-9 9 282 0 0,11-7-267 0 0,0 0 1 0 0,-1-1-1 0 0,1 1 0 0 0,-1-1 1 0 0,0 0-1 0 0,1 0 0 0 0,-1 0 0 0 0,0 0 1 0 0,-5 2-1 0 0,6-3 1 0 0,-6 12 156 0 0,8-12-250 0 0,-1-1 0 0 0,1 1 0 0 0,0-1 0 0 0,-1 1 1 0 0,1-1-1 0 0,0 1 0 0 0,-1 0 0 0 0,1-1 0 0 0,-1 0 0 0 0,1 1 0 0 0,-1-1 0 0 0,1 1 0 0 0,-1-1 0 0 0,1 1 0 0 0,-1-1 0 0 0,1 0 0 0 0,-1 0 0 0 0,0 1 0 0 0,1-1 0 0 0,-1 0 0 0 0,1 0 0 0 0,-1 1 0 0 0,0-1 0 0 0,0 0 0 0 0,-12-9-155 0 0,10 7-1 0 0,-10-25-680 0 0,12 23 759 0 0,-1 0-1 0 0,1 0 0 0 0,0 0 0 0 0,0 0 1 0 0,0 0-1 0 0,1 0 0 0 0,0 0 0 0 0,-1 0 1 0 0,2-9-1 0 0,-1 11 61 0 0,3 2 424 0 0,0 0 1 0 0,25 9 3106 0 0,-3-45-2863 0 0,-21 32-574 0 0,-1 0 1 0 0,0 0-1 0 0,0 0 1 0 0,0 0-1 0 0,-1-1 1 0 0,1 0-1 0 0,-1 1 1 0 0,2-8-1 0 0,7-24 41 0 0,-7 21-48 0 0,0 0-1 0 0,0 1 1 0 0,1-19 0 0 0,-5 30 6 0 0,-1-3-13 0 0,1 0 0 0 0,-1 0 0 0 0,1 0 0 0 0,0 0 0 0 0,1 0 1 0 0,-1 0-1 0 0,4-10 0 0 0,-4 15-15 0 0,-7-29-47 0 0,13-14 1063 0 0,-5 42-947 0 0,3-10 105 0 0,-4 10-200 0 0,1-1-1 0 0,-1 1 1 0 0,1 0 0 0 0,-1-1 0 0 0,0 1-1 0 0,0-1 1 0 0,0 1 0 0 0,0 0-1 0 0,0-1 1 0 0,-2-3 0 0 0,0-16-456 0 0,2 20 371 0 0,-4-25-357 0 0,20 15 625 0 0,-14 11-110 0 0,14-1 343 0 0,5 0-157 0 0,0 0 0 0 0,1 2 0 0 0,-1 0 0 0 0,0 1-1 0 0,37 8 1 0 0,-36-6-125 0 0,1-1-1 0 0,0 0 1 0 0,45-4-1 0 0,-21 1 27 0 0,-24-1-56 0 0,0 0 0 0 0,27-6 0 0 0,6 0 84 0 0,8 0-80 0 0,-44 5-72 0 0,-1 0 0 0 0,0 2 0 0 0,29 1 0 0 0,-6 0 7 0 0,-34-1-3 0 0,1 0 0 0 0,-1 1 0 0 0,0 1 1 0 0,8 0-1 0 0,-12-1-2 0 0,38-3-18 0 0,40-2 21 0 0,-53 6-20 0 0,59-2 23 0 0,20 0-56 0 0,-103 0 28 0 0,8-1 2 0 0,-7 1 19 0 0,0 1 0 0 0,-1-1-1 0 0,1 1 1 0 0,-1 0-1 0 0,1 0 1 0 0,6 2 0 0 0,5 1-26 0 0,19-2-7 0 0,50 3 40 0 0,-66-4-11 0 0,0-1 0 0 0,22-4 0 0 0,-42 5-1 0 0,7-1 3 0 0,-1 0-1 0 0,1 0 1 0 0,0 1 0 0 0,0 0-1 0 0,0 0 1 0 0,-1 0 0 0 0,10 3-1 0 0,-15-3 10 0 0,2 1-23 0 0,6 0 12 0 0,0 0-14 0 0,-2 0 2 0 0,1-1 1 0 0,0 1-1 0 0,0-2 0 0 0,-1 1 1 0 0,9-2-1 0 0,-12 2 7 0 0,-1 0 0 0 0,1 1 0 0 0,-1-1 0 0 0,0 1 0 0 0,1 0 0 0 0,-1 0 0 0 0,0 1 0 0 0,1-1 0 0 0,-1 0 0 0 0,0 1 0 0 0,0 0 0 0 0,0 0 1 0 0,3 2-1 0 0,-5-3-14 0 0,0-1-36 0 0,-1 0 54 0 0,1 1-1 0 0,0-1 0 0 0,-1 0 1 0 0,1 0-1 0 0,-1 1 0 0 0,1-1 1 0 0,0 0-1 0 0,-1 1 0 0 0,1-1 1 0 0,-1 1-1 0 0,1-1 0 0 0,-1 0 1 0 0,1 1-1 0 0,-1-1 0 0 0,1 1 1 0 0,-1-1-1 0 0,0 1 0 0 0,1 0 1 0 0,-1-1-1 0 0,0 1 0 0 0,1-1 1 0 0,-1 1-1 0 0,0 0 0 0 0,0-1 1 0 0,1 1-1 0 0,-1 0 0 0 0,0-1 1 0 0,0 1-1 0 0,0 0 0 0 0,0-1 1 0 0,0 1-1 0 0,0 0 0 0 0,0-1 1 0 0,0 2-1 0 0,-5 39 18 0 0,3-31-15 0 0,-1 3 72 0 0,-2-1-1 0 0,1 0 0 0 0,-2 0 1 0 0,-6 11-1 0 0,9-16-30 0 0,-28 57 149 0 0,26-53-198 0 0,-8 17 24 0 0,11-24-11 0 0,0 1 0 0 0,0-1 0 0 0,0 1 0 0 0,1-1 1 0 0,0 1-1 0 0,0 0 0 0 0,-1 9 0 0 0,0-6-4 0 0,-4 44 55 0 0,6-50-36 0 0,-8 36 46 0 0,6-31-68 0 0,1-5-2 0 0,-3 8 20 0 0,-1-1 3 0 0,3-5 22 0 0,-1 1-1 0 0,1-1 0 0 0,0 0 1 0 0,0 1-1 0 0,1 0 0 0 0,-2 7 349 0 0,-27 8 968 0 0,2-9-1107 0 0,0-2 0 0 0,-1 0 0 0 0,0-2 0 0 0,-35 4 0 0 0,28-8-126 0 0,1-3 0 0 0,-68-6 1 0 0,-4-1 220 0 0,-43-1-193 0 0,56 5-139 0 0,-80 4 18 0 0,-64 24-153 0 0,228-24 118 0 0,-31 3-49 0 0,26-3 39 0 0,-1 0 0 0 0,1 1 1 0 0,-20 6-1 0 0,-110 43-459 0 0,33-9 238 0 0,28-24 138 0 0,83-17 88 0 0,0-1-1 0 0,0 0 1 0 0,0 1 0 0 0,0-1 0 0 0,0 0-1 0 0,0 0 1 0 0,0 0 0 0 0,0 0 0 0 0,0 0-1 0 0,0 0 1 0 0,0 0 0 0 0,0 0 0 0 0,0 0-1 0 0,0 0 1 0 0,-2-1 0 0 0,3 0-16 0 0,0 1 0 0 0,-1 0 1 0 0,1 0-1 0 0,0-1 0 0 0,0 1 1 0 0,-1 0-1 0 0,1-1 0 0 0,0 1 1 0 0,0-1-1 0 0,-1 1 0 0 0,1 0 0 0 0,0-1 1 0 0,0 1-1 0 0,0-1 0 0 0,0 1 1 0 0,0 0-1 0 0,0-1 0 0 0,0 1 1 0 0,-1-1-1 0 0,1 1 0 0 0,0-1 1 0 0,1 1-1 0 0,-1-1 0 0 0,0 1 1 0 0,0-1-1 0 0,15-36-514 0 0,-14 36 566 0 0,22-37-208 0 0,-17 30 112 0 0,-1 0 0 0 0,0 0 0 0 0,6-15 0 0 0,-8 19 38 0 0,0 0 1 0 0,1 0-1 0 0,0 0 0 0 0,0 0 0 0 0,0 0 1 0 0,8-5-1 0 0,-3 3 4 0 0,1 0 0 0 0,0 0-1 0 0,1 1 1 0 0,-1 0 0 0 0,18-5 0 0 0,-26 9 15 0 0,19-4-10 0 0,-19 5 19 0 0,1-2-83 0 0,-3 2 80 0 0,1 0 0 0 0,-1 0-1 0 0,0-1 1 0 0,0 1 0 0 0,1 0-1 0 0,-1 0 1 0 0,0 0 0 0 0,0 0-1 0 0,1 0 1 0 0,-1 0 0 0 0,0 0-1 0 0,0 0 1 0 0,0-1 0 0 0,1 1 0 0 0,-1 0-1 0 0,0 0 1 0 0,0 0 0 0 0,0 0-1 0 0,0-1 1 0 0,1 1 0 0 0,-1 0-1 0 0,0 0 1 0 0,0 0 0 0 0,0-1-1 0 0,0 1 1 0 0,0 0 0 0 0,0 0 0 0 0,0 0-1 0 0,1-1 1 0 0,-1 1 0 0 0,0 0-1 0 0,0 0 1 0 0,0-1 0 0 0,0 1-1 0 0,0 0 1 0 0,0 0 0 0 0,0-1 0 0 0,0 1-1 0 0,0 0 1 0 0,0 0 0 0 0,0-1-1 0 0,-1 1 1 0 0,1 0 0 0 0,0 0-1 0 0,0-1 1 0 0,0 1 0 0 0,-6-8-29 0 0,0 0 1 0 0,0-1-1 0 0,-5-12 1 0 0,10 19 36 0 0,0-42-204 0 0,1 40-125 0 0,0-10 309 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2CE72B13-F48F-455C-A0B2-36974783F4CA}" type="datetimeFigureOut">
              <a:rPr lang="ru-RU" smtClean="0"/>
              <a:t>06.04.2024</a:t>
            </a:fld>
            <a:endParaRPr lang="ru-RU"/>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ru-RU"/>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62DE4B5F-EA9D-4D20-8A35-1CD1F9CD8F2D}" type="slidenum">
              <a:rPr lang="ru-RU" smtClean="0"/>
              <a:t>‹#›</a:t>
            </a:fld>
            <a:endParaRPr lang="ru-RU"/>
          </a:p>
        </p:txBody>
      </p:sp>
    </p:spTree>
    <p:extLst>
      <p:ext uri="{BB962C8B-B14F-4D97-AF65-F5344CB8AC3E}">
        <p14:creationId xmlns:p14="http://schemas.microsoft.com/office/powerpoint/2010/main" val="349429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CE72B13-F48F-455C-A0B2-36974783F4CA}" type="datetimeFigureOut">
              <a:rPr lang="ru-RU" smtClean="0"/>
              <a:t>06.04.2024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947494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2CE72B13-F48F-455C-A0B2-36974783F4CA}" type="datetimeFigureOut">
              <a:rPr lang="ru-RU" smtClean="0"/>
              <a:t>06.04.2024</a:t>
            </a:fld>
            <a:endParaRPr lang="ru-RU"/>
          </a:p>
        </p:txBody>
      </p:sp>
      <p:sp>
        <p:nvSpPr>
          <p:cNvPr id="5" name="Footer Placeholder 4"/>
          <p:cNvSpPr>
            <a:spLocks noGrp="1"/>
          </p:cNvSpPr>
          <p:nvPr>
            <p:ph type="ftr" sz="quarter" idx="11"/>
          </p:nvPr>
        </p:nvSpPr>
        <p:spPr>
          <a:xfrm>
            <a:off x="774923" y="5951811"/>
            <a:ext cx="7896279" cy="365125"/>
          </a:xfrm>
        </p:spPr>
        <p:txBody>
          <a:bodyPr/>
          <a:lstStyle/>
          <a:p>
            <a:endParaRPr lang="ru-RU"/>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62DE4B5F-EA9D-4D20-8A35-1CD1F9CD8F2D}" type="slidenum">
              <a:rPr lang="ru-RU" smtClean="0"/>
              <a:t>‹#›</a:t>
            </a:fld>
            <a:endParaRPr lang="ru-RU"/>
          </a:p>
        </p:txBody>
      </p:sp>
    </p:spTree>
    <p:extLst>
      <p:ext uri="{BB962C8B-B14F-4D97-AF65-F5344CB8AC3E}">
        <p14:creationId xmlns:p14="http://schemas.microsoft.com/office/powerpoint/2010/main" val="1291679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CE72B13-F48F-455C-A0B2-36974783F4CA}" type="datetimeFigureOut">
              <a:rPr lang="ru-RU" smtClean="0"/>
              <a:t>06.04.2024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558300" y="5956137"/>
            <a:ext cx="1052508" cy="365125"/>
          </a:xfrm>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924535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ru-RU"/>
              <a:t>Образец заголовка</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2CE72B13-F48F-455C-A0B2-36974783F4CA}" type="datetimeFigureOut">
              <a:rPr lang="ru-RU" smtClean="0"/>
              <a:t>06.04.2024</a:t>
            </a:fld>
            <a:endParaRPr lang="ru-RU"/>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62DE4B5F-EA9D-4D20-8A35-1CD1F9CD8F2D}" type="slidenum">
              <a:rPr lang="ru-RU" smtClean="0"/>
              <a:t>‹#›</a:t>
            </a:fld>
            <a:endParaRPr lang="ru-RU"/>
          </a:p>
        </p:txBody>
      </p:sp>
    </p:spTree>
    <p:extLst>
      <p:ext uri="{BB962C8B-B14F-4D97-AF65-F5344CB8AC3E}">
        <p14:creationId xmlns:p14="http://schemas.microsoft.com/office/powerpoint/2010/main" val="2421950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CE72B13-F48F-455C-A0B2-36974783F4CA}" type="datetimeFigureOut">
              <a:rPr lang="ru-RU" smtClean="0"/>
              <a:t>06.04.2024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3044833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CE72B13-F48F-455C-A0B2-36974783F4CA}" type="datetimeFigureOut">
              <a:rPr lang="ru-RU" smtClean="0"/>
              <a:t>06.04.2024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1312676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CE72B13-F48F-455C-A0B2-36974783F4CA}" type="datetimeFigureOut">
              <a:rPr lang="ru-RU" smtClean="0"/>
              <a:t>06.04.2024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2509042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E72B13-F48F-455C-A0B2-36974783F4CA}" type="datetimeFigureOut">
              <a:rPr lang="ru-RU" smtClean="0"/>
              <a:t>06.04.2024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1074010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ru-RU"/>
              <a:t>Образец заголовка</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2CE72B13-F48F-455C-A0B2-36974783F4CA}" type="datetimeFigureOut">
              <a:rPr lang="ru-RU" smtClean="0"/>
              <a:t>06.04.2024</a:t>
            </a:fld>
            <a:endParaRPr lang="ru-RU"/>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62DE4B5F-EA9D-4D20-8A35-1CD1F9CD8F2D}" type="slidenum">
              <a:rPr lang="ru-RU" smtClean="0"/>
              <a:t>‹#›</a:t>
            </a:fld>
            <a:endParaRPr lang="ru-RU"/>
          </a:p>
        </p:txBody>
      </p:sp>
    </p:spTree>
    <p:extLst>
      <p:ext uri="{BB962C8B-B14F-4D97-AF65-F5344CB8AC3E}">
        <p14:creationId xmlns:p14="http://schemas.microsoft.com/office/powerpoint/2010/main" val="3516343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CE72B13-F48F-455C-A0B2-36974783F4CA}" type="datetimeFigureOut">
              <a:rPr lang="ru-RU" smtClean="0"/>
              <a:t>06.04.2024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DE4B5F-EA9D-4D20-8A35-1CD1F9CD8F2D}" type="slidenum">
              <a:rPr lang="ru-RU" smtClean="0"/>
              <a:t>‹#›</a:t>
            </a:fld>
            <a:endParaRPr lang="ru-RU"/>
          </a:p>
        </p:txBody>
      </p:sp>
    </p:spTree>
    <p:extLst>
      <p:ext uri="{BB962C8B-B14F-4D97-AF65-F5344CB8AC3E}">
        <p14:creationId xmlns:p14="http://schemas.microsoft.com/office/powerpoint/2010/main" val="217163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2CE72B13-F48F-455C-A0B2-36974783F4CA}" type="datetimeFigureOut">
              <a:rPr lang="ru-RU" smtClean="0"/>
              <a:t>06.04.2024</a:t>
            </a:fld>
            <a:endParaRPr lang="ru-RU"/>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ru-RU"/>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62DE4B5F-EA9D-4D20-8A35-1CD1F9CD8F2D}" type="slidenum">
              <a:rPr lang="ru-RU" smtClean="0"/>
              <a:t>‹#›</a:t>
            </a:fld>
            <a:endParaRPr lang="ru-RU"/>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1135790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customXml" Target="../ink/ink4.xml"/><Relationship Id="rId1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9D01C19-4787-42E6-BA37-8BC10DB376A5}"/>
              </a:ext>
            </a:extLst>
          </p:cNvPr>
          <p:cNvSpPr>
            <a:spLocks noGrp="1"/>
          </p:cNvSpPr>
          <p:nvPr>
            <p:ph type="ctrTitle"/>
          </p:nvPr>
        </p:nvSpPr>
        <p:spPr/>
        <p:txBody>
          <a:bodyPr/>
          <a:lstStyle/>
          <a:p>
            <a:r>
              <a:rPr lang="ru-RU" dirty="0"/>
              <a:t>Локальная сеть обмена данных</a:t>
            </a:r>
          </a:p>
        </p:txBody>
      </p:sp>
      <p:sp>
        <p:nvSpPr>
          <p:cNvPr id="3" name="Подзаголовок 2">
            <a:extLst>
              <a:ext uri="{FF2B5EF4-FFF2-40B4-BE49-F238E27FC236}">
                <a16:creationId xmlns:a16="http://schemas.microsoft.com/office/drawing/2014/main" id="{18605114-892A-4CE7-B6C4-05E487631748}"/>
              </a:ext>
            </a:extLst>
          </p:cNvPr>
          <p:cNvSpPr>
            <a:spLocks noGrp="1"/>
          </p:cNvSpPr>
          <p:nvPr>
            <p:ph type="subTitle" idx="1"/>
          </p:nvPr>
        </p:nvSpPr>
        <p:spPr/>
        <p:txBody>
          <a:bodyPr/>
          <a:lstStyle/>
          <a:p>
            <a:r>
              <a:rPr lang="ru-RU" dirty="0"/>
              <a:t>Использование программного </a:t>
            </a:r>
            <a:r>
              <a:rPr lang="en-US" dirty="0"/>
              <a:t>UART </a:t>
            </a:r>
            <a:r>
              <a:rPr lang="ru-RU" dirty="0"/>
              <a:t>для создания развитых локальных сетей</a:t>
            </a:r>
          </a:p>
        </p:txBody>
      </p:sp>
    </p:spTree>
    <p:extLst>
      <p:ext uri="{BB962C8B-B14F-4D97-AF65-F5344CB8AC3E}">
        <p14:creationId xmlns:p14="http://schemas.microsoft.com/office/powerpoint/2010/main" val="2394679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C4EDD65-68D3-4C21-A450-ECD59FE4E988}"/>
              </a:ext>
            </a:extLst>
          </p:cNvPr>
          <p:cNvSpPr>
            <a:spLocks noGrp="1"/>
          </p:cNvSpPr>
          <p:nvPr>
            <p:ph type="title"/>
          </p:nvPr>
        </p:nvSpPr>
        <p:spPr/>
        <p:txBody>
          <a:bodyPr/>
          <a:lstStyle/>
          <a:p>
            <a:r>
              <a:rPr lang="ru-RU" dirty="0"/>
              <a:t>Создаем виртуальное соединение (Зачем?)</a:t>
            </a:r>
          </a:p>
        </p:txBody>
      </p:sp>
      <p:sp>
        <p:nvSpPr>
          <p:cNvPr id="3" name="Объект 2">
            <a:extLst>
              <a:ext uri="{FF2B5EF4-FFF2-40B4-BE49-F238E27FC236}">
                <a16:creationId xmlns:a16="http://schemas.microsoft.com/office/drawing/2014/main" id="{FA0C50BE-436C-4BE6-A63B-BEE44AFE97A5}"/>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D15ABE1E-445A-4FCD-A0DE-25C1675031C6}"/>
              </a:ext>
            </a:extLst>
          </p:cNvPr>
          <p:cNvPicPr>
            <a:picLocks noChangeAspect="1"/>
          </p:cNvPicPr>
          <p:nvPr/>
        </p:nvPicPr>
        <p:blipFill>
          <a:blip r:embed="rId2"/>
          <a:stretch>
            <a:fillRect/>
          </a:stretch>
        </p:blipFill>
        <p:spPr>
          <a:xfrm>
            <a:off x="2182645" y="2180496"/>
            <a:ext cx="8084303" cy="4167489"/>
          </a:xfrm>
          <a:prstGeom prst="rect">
            <a:avLst/>
          </a:prstGeom>
        </p:spPr>
      </p:pic>
    </p:spTree>
    <p:extLst>
      <p:ext uri="{BB962C8B-B14F-4D97-AF65-F5344CB8AC3E}">
        <p14:creationId xmlns:p14="http://schemas.microsoft.com/office/powerpoint/2010/main" val="2128995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237337-27F5-4D57-894B-6DC16087D9E9}"/>
              </a:ext>
            </a:extLst>
          </p:cNvPr>
          <p:cNvSpPr>
            <a:spLocks noGrp="1"/>
          </p:cNvSpPr>
          <p:nvPr>
            <p:ph type="title"/>
          </p:nvPr>
        </p:nvSpPr>
        <p:spPr/>
        <p:txBody>
          <a:bodyPr/>
          <a:lstStyle/>
          <a:p>
            <a:r>
              <a:rPr lang="ru-RU" dirty="0"/>
              <a:t>Инициализация портов</a:t>
            </a:r>
          </a:p>
        </p:txBody>
      </p:sp>
      <p:sp>
        <p:nvSpPr>
          <p:cNvPr id="3" name="Объект 2">
            <a:extLst>
              <a:ext uri="{FF2B5EF4-FFF2-40B4-BE49-F238E27FC236}">
                <a16:creationId xmlns:a16="http://schemas.microsoft.com/office/drawing/2014/main" id="{8579FE64-9693-4843-9F20-586CE8A5F828}"/>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D6F0B1DB-70E8-4A92-88FD-FCE83D283707}"/>
              </a:ext>
            </a:extLst>
          </p:cNvPr>
          <p:cNvPicPr>
            <a:picLocks noChangeAspect="1"/>
          </p:cNvPicPr>
          <p:nvPr/>
        </p:nvPicPr>
        <p:blipFill>
          <a:blip r:embed="rId2"/>
          <a:stretch>
            <a:fillRect/>
          </a:stretch>
        </p:blipFill>
        <p:spPr>
          <a:xfrm>
            <a:off x="581192" y="2180496"/>
            <a:ext cx="10555173" cy="3791479"/>
          </a:xfrm>
          <a:prstGeom prst="rect">
            <a:avLst/>
          </a:prstGeom>
        </p:spPr>
      </p:pic>
      <p:grpSp>
        <p:nvGrpSpPr>
          <p:cNvPr id="14" name="Группа 13">
            <a:extLst>
              <a:ext uri="{FF2B5EF4-FFF2-40B4-BE49-F238E27FC236}">
                <a16:creationId xmlns:a16="http://schemas.microsoft.com/office/drawing/2014/main" id="{9136F72B-7BCF-4A28-913E-D84071A5F575}"/>
              </a:ext>
            </a:extLst>
          </p:cNvPr>
          <p:cNvGrpSpPr/>
          <p:nvPr/>
        </p:nvGrpSpPr>
        <p:grpSpPr>
          <a:xfrm>
            <a:off x="3316313" y="2634332"/>
            <a:ext cx="539280" cy="163440"/>
            <a:chOff x="3316313" y="2634332"/>
            <a:chExt cx="539280" cy="163440"/>
          </a:xfrm>
        </p:grpSpPr>
        <mc:AlternateContent xmlns:mc="http://schemas.openxmlformats.org/markup-compatibility/2006" xmlns:p14="http://schemas.microsoft.com/office/powerpoint/2010/main">
          <mc:Choice Requires="p14">
            <p:contentPart p14:bwMode="auto" r:id="rId3">
              <p14:nvContentPartPr>
                <p14:cNvPr id="11" name="Рукописный ввод 10">
                  <a:extLst>
                    <a:ext uri="{FF2B5EF4-FFF2-40B4-BE49-F238E27FC236}">
                      <a16:creationId xmlns:a16="http://schemas.microsoft.com/office/drawing/2014/main" id="{27AAF308-7B8D-4AE2-AA43-4152BF5E462F}"/>
                    </a:ext>
                  </a:extLst>
                </p14:cNvPr>
                <p14:cNvContentPartPr/>
                <p14:nvPr/>
              </p14:nvContentPartPr>
              <p14:xfrm>
                <a:off x="3711233" y="2673212"/>
                <a:ext cx="4320" cy="1440"/>
              </p14:xfrm>
            </p:contentPart>
          </mc:Choice>
          <mc:Fallback xmlns="">
            <p:pic>
              <p:nvPicPr>
                <p:cNvPr id="11" name="Рукописный ввод 10">
                  <a:extLst>
                    <a:ext uri="{FF2B5EF4-FFF2-40B4-BE49-F238E27FC236}">
                      <a16:creationId xmlns:a16="http://schemas.microsoft.com/office/drawing/2014/main" id="{27AAF308-7B8D-4AE2-AA43-4152BF5E462F}"/>
                    </a:ext>
                  </a:extLst>
                </p:cNvPr>
                <p:cNvPicPr/>
                <p:nvPr/>
              </p:nvPicPr>
              <p:blipFill>
                <a:blip r:embed="rId4"/>
                <a:stretch>
                  <a:fillRect/>
                </a:stretch>
              </p:blipFill>
              <p:spPr>
                <a:xfrm>
                  <a:off x="3648593" y="2610572"/>
                  <a:ext cx="1299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Рукописный ввод 7">
                  <a:extLst>
                    <a:ext uri="{FF2B5EF4-FFF2-40B4-BE49-F238E27FC236}">
                      <a16:creationId xmlns:a16="http://schemas.microsoft.com/office/drawing/2014/main" id="{36EFBB29-E452-49C6-AD22-246A30DFD8D1}"/>
                    </a:ext>
                  </a:extLst>
                </p14:cNvPr>
                <p14:cNvContentPartPr/>
                <p14:nvPr/>
              </p14:nvContentPartPr>
              <p14:xfrm>
                <a:off x="3316313" y="2634332"/>
                <a:ext cx="539280" cy="163440"/>
              </p14:xfrm>
            </p:contentPart>
          </mc:Choice>
          <mc:Fallback xmlns="">
            <p:pic>
              <p:nvPicPr>
                <p:cNvPr id="8" name="Рукописный ввод 7">
                  <a:extLst>
                    <a:ext uri="{FF2B5EF4-FFF2-40B4-BE49-F238E27FC236}">
                      <a16:creationId xmlns:a16="http://schemas.microsoft.com/office/drawing/2014/main" id="{36EFBB29-E452-49C6-AD22-246A30DFD8D1}"/>
                    </a:ext>
                  </a:extLst>
                </p:cNvPr>
                <p:cNvPicPr/>
                <p:nvPr/>
              </p:nvPicPr>
              <p:blipFill>
                <a:blip r:embed="rId6"/>
                <a:stretch>
                  <a:fillRect/>
                </a:stretch>
              </p:blipFill>
              <p:spPr>
                <a:xfrm>
                  <a:off x="3307673" y="2625332"/>
                  <a:ext cx="5569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Рукописный ввод 8">
                  <a:extLst>
                    <a:ext uri="{FF2B5EF4-FFF2-40B4-BE49-F238E27FC236}">
                      <a16:creationId xmlns:a16="http://schemas.microsoft.com/office/drawing/2014/main" id="{4AD84273-A03E-4D23-A03B-8027AEC5FD73}"/>
                    </a:ext>
                  </a:extLst>
                </p14:cNvPr>
                <p14:cNvContentPartPr/>
                <p14:nvPr/>
              </p14:nvContentPartPr>
              <p14:xfrm>
                <a:off x="3726713" y="2641172"/>
                <a:ext cx="26640" cy="26640"/>
              </p14:xfrm>
            </p:contentPart>
          </mc:Choice>
          <mc:Fallback xmlns="">
            <p:pic>
              <p:nvPicPr>
                <p:cNvPr id="9" name="Рукописный ввод 8">
                  <a:extLst>
                    <a:ext uri="{FF2B5EF4-FFF2-40B4-BE49-F238E27FC236}">
                      <a16:creationId xmlns:a16="http://schemas.microsoft.com/office/drawing/2014/main" id="{4AD84273-A03E-4D23-A03B-8027AEC5FD73}"/>
                    </a:ext>
                  </a:extLst>
                </p:cNvPr>
                <p:cNvPicPr/>
                <p:nvPr/>
              </p:nvPicPr>
              <p:blipFill>
                <a:blip r:embed="rId8"/>
                <a:stretch>
                  <a:fillRect/>
                </a:stretch>
              </p:blipFill>
              <p:spPr>
                <a:xfrm>
                  <a:off x="3717713" y="2632172"/>
                  <a:ext cx="44280" cy="44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12" name="Рукописный ввод 11">
                <a:extLst>
                  <a:ext uri="{FF2B5EF4-FFF2-40B4-BE49-F238E27FC236}">
                    <a16:creationId xmlns:a16="http://schemas.microsoft.com/office/drawing/2014/main" id="{6BBFF82F-642C-46DA-BA68-1432AA5B361C}"/>
                  </a:ext>
                </a:extLst>
              </p14:cNvPr>
              <p14:cNvContentPartPr/>
              <p14:nvPr/>
            </p14:nvContentPartPr>
            <p14:xfrm>
              <a:off x="3160073" y="2583572"/>
              <a:ext cx="739800" cy="180360"/>
            </p14:xfrm>
          </p:contentPart>
        </mc:Choice>
        <mc:Fallback xmlns="">
          <p:pic>
            <p:nvPicPr>
              <p:cNvPr id="12" name="Рукописный ввод 11">
                <a:extLst>
                  <a:ext uri="{FF2B5EF4-FFF2-40B4-BE49-F238E27FC236}">
                    <a16:creationId xmlns:a16="http://schemas.microsoft.com/office/drawing/2014/main" id="{6BBFF82F-642C-46DA-BA68-1432AA5B361C}"/>
                  </a:ext>
                </a:extLst>
              </p:cNvPr>
              <p:cNvPicPr/>
              <p:nvPr/>
            </p:nvPicPr>
            <p:blipFill>
              <a:blip r:embed="rId10"/>
              <a:stretch>
                <a:fillRect/>
              </a:stretch>
            </p:blipFill>
            <p:spPr>
              <a:xfrm>
                <a:off x="3097073" y="2520932"/>
                <a:ext cx="86544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Рукописный ввод 14">
                <a:extLst>
                  <a:ext uri="{FF2B5EF4-FFF2-40B4-BE49-F238E27FC236}">
                    <a16:creationId xmlns:a16="http://schemas.microsoft.com/office/drawing/2014/main" id="{95ECDC92-94BF-4C4E-A2F7-62EA3DB3BB00}"/>
                  </a:ext>
                </a:extLst>
              </p14:cNvPr>
              <p14:cNvContentPartPr/>
              <p14:nvPr/>
            </p14:nvContentPartPr>
            <p14:xfrm>
              <a:off x="3553913" y="5291492"/>
              <a:ext cx="610920" cy="189000"/>
            </p14:xfrm>
          </p:contentPart>
        </mc:Choice>
        <mc:Fallback xmlns="">
          <p:pic>
            <p:nvPicPr>
              <p:cNvPr id="15" name="Рукописный ввод 14">
                <a:extLst>
                  <a:ext uri="{FF2B5EF4-FFF2-40B4-BE49-F238E27FC236}">
                    <a16:creationId xmlns:a16="http://schemas.microsoft.com/office/drawing/2014/main" id="{95ECDC92-94BF-4C4E-A2F7-62EA3DB3BB00}"/>
                  </a:ext>
                </a:extLst>
              </p:cNvPr>
              <p:cNvPicPr/>
              <p:nvPr/>
            </p:nvPicPr>
            <p:blipFill>
              <a:blip r:embed="rId12"/>
              <a:stretch>
                <a:fillRect/>
              </a:stretch>
            </p:blipFill>
            <p:spPr>
              <a:xfrm>
                <a:off x="3490913" y="5228492"/>
                <a:ext cx="7365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Рукописный ввод 15">
                <a:extLst>
                  <a:ext uri="{FF2B5EF4-FFF2-40B4-BE49-F238E27FC236}">
                    <a16:creationId xmlns:a16="http://schemas.microsoft.com/office/drawing/2014/main" id="{E2D71712-CB24-448B-8FC2-986CDC23F886}"/>
                  </a:ext>
                </a:extLst>
              </p14:cNvPr>
              <p14:cNvContentPartPr/>
              <p14:nvPr/>
            </p14:nvContentPartPr>
            <p14:xfrm>
              <a:off x="3530513" y="5268452"/>
              <a:ext cx="642600" cy="249480"/>
            </p14:xfrm>
          </p:contentPart>
        </mc:Choice>
        <mc:Fallback xmlns="">
          <p:pic>
            <p:nvPicPr>
              <p:cNvPr id="16" name="Рукописный ввод 15">
                <a:extLst>
                  <a:ext uri="{FF2B5EF4-FFF2-40B4-BE49-F238E27FC236}">
                    <a16:creationId xmlns:a16="http://schemas.microsoft.com/office/drawing/2014/main" id="{E2D71712-CB24-448B-8FC2-986CDC23F886}"/>
                  </a:ext>
                </a:extLst>
              </p:cNvPr>
              <p:cNvPicPr/>
              <p:nvPr/>
            </p:nvPicPr>
            <p:blipFill>
              <a:blip r:embed="rId14"/>
              <a:stretch>
                <a:fillRect/>
              </a:stretch>
            </p:blipFill>
            <p:spPr>
              <a:xfrm>
                <a:off x="3467513" y="5205812"/>
                <a:ext cx="768240" cy="375120"/>
              </a:xfrm>
              <a:prstGeom prst="rect">
                <a:avLst/>
              </a:prstGeom>
            </p:spPr>
          </p:pic>
        </mc:Fallback>
      </mc:AlternateContent>
    </p:spTree>
    <p:extLst>
      <p:ext uri="{BB962C8B-B14F-4D97-AF65-F5344CB8AC3E}">
        <p14:creationId xmlns:p14="http://schemas.microsoft.com/office/powerpoint/2010/main" val="2862105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2CBF1D-D9D6-46C9-9385-77E2B1D266C1}"/>
              </a:ext>
            </a:extLst>
          </p:cNvPr>
          <p:cNvSpPr>
            <a:spLocks noGrp="1"/>
          </p:cNvSpPr>
          <p:nvPr>
            <p:ph type="title"/>
          </p:nvPr>
        </p:nvSpPr>
        <p:spPr/>
        <p:txBody>
          <a:bodyPr/>
          <a:lstStyle/>
          <a:p>
            <a:r>
              <a:rPr lang="ru-RU" dirty="0"/>
              <a:t>Обмен сообщениями</a:t>
            </a:r>
          </a:p>
        </p:txBody>
      </p:sp>
      <p:sp>
        <p:nvSpPr>
          <p:cNvPr id="3" name="Объект 2">
            <a:extLst>
              <a:ext uri="{FF2B5EF4-FFF2-40B4-BE49-F238E27FC236}">
                <a16:creationId xmlns:a16="http://schemas.microsoft.com/office/drawing/2014/main" id="{14822EB0-2533-4BF5-9D6D-3A7C62B5C592}"/>
              </a:ext>
            </a:extLst>
          </p:cNvPr>
          <p:cNvSpPr>
            <a:spLocks noGrp="1"/>
          </p:cNvSpPr>
          <p:nvPr>
            <p:ph idx="1"/>
          </p:nvPr>
        </p:nvSpPr>
        <p:spPr>
          <a:xfrm>
            <a:off x="581193" y="2180496"/>
            <a:ext cx="4650684" cy="3678303"/>
          </a:xfrm>
        </p:spPr>
        <p:txBody>
          <a:bodyPr/>
          <a:lstStyle/>
          <a:p>
            <a:r>
              <a:rPr lang="ru-RU" dirty="0"/>
              <a:t>Напишем 2 функции для обмена сообщениями. Как они работают и зачем 2?</a:t>
            </a:r>
          </a:p>
        </p:txBody>
      </p:sp>
      <p:pic>
        <p:nvPicPr>
          <p:cNvPr id="5" name="Рисунок 4">
            <a:extLst>
              <a:ext uri="{FF2B5EF4-FFF2-40B4-BE49-F238E27FC236}">
                <a16:creationId xmlns:a16="http://schemas.microsoft.com/office/drawing/2014/main" id="{E79CDBD4-C3E2-4B93-9B99-794D18B2806F}"/>
              </a:ext>
            </a:extLst>
          </p:cNvPr>
          <p:cNvPicPr>
            <a:picLocks noChangeAspect="1"/>
          </p:cNvPicPr>
          <p:nvPr/>
        </p:nvPicPr>
        <p:blipFill>
          <a:blip r:embed="rId2"/>
          <a:stretch>
            <a:fillRect/>
          </a:stretch>
        </p:blipFill>
        <p:spPr>
          <a:xfrm>
            <a:off x="5619520" y="702156"/>
            <a:ext cx="6156710" cy="2826418"/>
          </a:xfrm>
          <a:prstGeom prst="rect">
            <a:avLst/>
          </a:prstGeom>
        </p:spPr>
      </p:pic>
      <p:pic>
        <p:nvPicPr>
          <p:cNvPr id="7" name="Рисунок 6">
            <a:extLst>
              <a:ext uri="{FF2B5EF4-FFF2-40B4-BE49-F238E27FC236}">
                <a16:creationId xmlns:a16="http://schemas.microsoft.com/office/drawing/2014/main" id="{5B569459-F2A1-41D6-9216-418B4180301F}"/>
              </a:ext>
            </a:extLst>
          </p:cNvPr>
          <p:cNvPicPr>
            <a:picLocks noChangeAspect="1"/>
          </p:cNvPicPr>
          <p:nvPr/>
        </p:nvPicPr>
        <p:blipFill>
          <a:blip r:embed="rId3"/>
          <a:stretch>
            <a:fillRect/>
          </a:stretch>
        </p:blipFill>
        <p:spPr>
          <a:xfrm>
            <a:off x="5619520" y="3958052"/>
            <a:ext cx="6251653" cy="2826418"/>
          </a:xfrm>
          <a:prstGeom prst="rect">
            <a:avLst/>
          </a:prstGeom>
        </p:spPr>
      </p:pic>
    </p:spTree>
    <p:extLst>
      <p:ext uri="{BB962C8B-B14F-4D97-AF65-F5344CB8AC3E}">
        <p14:creationId xmlns:p14="http://schemas.microsoft.com/office/powerpoint/2010/main" val="807808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34D1E9-25E2-4A7B-BD32-6245AE4117EC}"/>
              </a:ext>
            </a:extLst>
          </p:cNvPr>
          <p:cNvSpPr>
            <a:spLocks noGrp="1"/>
          </p:cNvSpPr>
          <p:nvPr>
            <p:ph type="title"/>
          </p:nvPr>
        </p:nvSpPr>
        <p:spPr/>
        <p:txBody>
          <a:bodyPr/>
          <a:lstStyle/>
          <a:p>
            <a:r>
              <a:rPr lang="ru-RU" dirty="0"/>
              <a:t>(сеть все ко всем)</a:t>
            </a:r>
          </a:p>
        </p:txBody>
      </p:sp>
      <p:sp>
        <p:nvSpPr>
          <p:cNvPr id="7" name="Объект 6">
            <a:extLst>
              <a:ext uri="{FF2B5EF4-FFF2-40B4-BE49-F238E27FC236}">
                <a16:creationId xmlns:a16="http://schemas.microsoft.com/office/drawing/2014/main" id="{AC33C1B9-6F61-41AE-8C0E-A6292A8E59A3}"/>
              </a:ext>
            </a:extLst>
          </p:cNvPr>
          <p:cNvSpPr>
            <a:spLocks noGrp="1"/>
          </p:cNvSpPr>
          <p:nvPr>
            <p:ph idx="1"/>
          </p:nvPr>
        </p:nvSpPr>
        <p:spPr>
          <a:xfrm>
            <a:off x="581193" y="2180496"/>
            <a:ext cx="5514808" cy="3678303"/>
          </a:xfrm>
        </p:spPr>
        <p:txBody>
          <a:bodyPr/>
          <a:lstStyle/>
          <a:p>
            <a:r>
              <a:rPr lang="ru-RU" dirty="0"/>
              <a:t>Как видим, для связи всех компьютеров со всеми, необходимо уже как минимум 4 соединения для каждого компьютера:</a:t>
            </a:r>
          </a:p>
          <a:p>
            <a:r>
              <a:rPr lang="ru-RU" dirty="0"/>
              <a:t>1 – соединение компьютера с платой</a:t>
            </a:r>
          </a:p>
          <a:p>
            <a:r>
              <a:rPr lang="ru-RU" dirty="0"/>
              <a:t>3 – для соединения плат друг с другом</a:t>
            </a:r>
          </a:p>
        </p:txBody>
      </p:sp>
      <p:pic>
        <p:nvPicPr>
          <p:cNvPr id="11" name="Рисунок 10">
            <a:extLst>
              <a:ext uri="{FF2B5EF4-FFF2-40B4-BE49-F238E27FC236}">
                <a16:creationId xmlns:a16="http://schemas.microsoft.com/office/drawing/2014/main" id="{76CFCDC9-0B93-42C2-9D10-1E8D803012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3968" y="702156"/>
            <a:ext cx="4649134" cy="6058082"/>
          </a:xfrm>
          <a:prstGeom prst="rect">
            <a:avLst/>
          </a:prstGeom>
        </p:spPr>
      </p:pic>
    </p:spTree>
    <p:extLst>
      <p:ext uri="{BB962C8B-B14F-4D97-AF65-F5344CB8AC3E}">
        <p14:creationId xmlns:p14="http://schemas.microsoft.com/office/powerpoint/2010/main" val="4156717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A49A027-593F-49BD-9D0E-B22BABD50764}"/>
              </a:ext>
            </a:extLst>
          </p:cNvPr>
          <p:cNvSpPr>
            <a:spLocks noGrp="1"/>
          </p:cNvSpPr>
          <p:nvPr>
            <p:ph type="title"/>
          </p:nvPr>
        </p:nvSpPr>
        <p:spPr/>
        <p:txBody>
          <a:bodyPr/>
          <a:lstStyle/>
          <a:p>
            <a:r>
              <a:rPr lang="ru-RU" dirty="0"/>
              <a:t>Древовидная сеть</a:t>
            </a:r>
          </a:p>
        </p:txBody>
      </p:sp>
      <p:sp>
        <p:nvSpPr>
          <p:cNvPr id="3" name="Объект 2">
            <a:extLst>
              <a:ext uri="{FF2B5EF4-FFF2-40B4-BE49-F238E27FC236}">
                <a16:creationId xmlns:a16="http://schemas.microsoft.com/office/drawing/2014/main" id="{C2DD951E-8BD5-4CA8-B42E-23E6BD7827B7}"/>
              </a:ext>
            </a:extLst>
          </p:cNvPr>
          <p:cNvSpPr>
            <a:spLocks noGrp="1"/>
          </p:cNvSpPr>
          <p:nvPr>
            <p:ph idx="1"/>
          </p:nvPr>
        </p:nvSpPr>
        <p:spPr>
          <a:xfrm>
            <a:off x="581192" y="1715956"/>
            <a:ext cx="5386471" cy="4652760"/>
          </a:xfrm>
        </p:spPr>
        <p:txBody>
          <a:bodyPr/>
          <a:lstStyle/>
          <a:p>
            <a:r>
              <a:rPr lang="ru-RU" dirty="0"/>
              <a:t>Можно создать более быструю и удобную сеть, где будет главный компьютер (сервер), и пользователи.</a:t>
            </a:r>
          </a:p>
          <a:p>
            <a:r>
              <a:rPr lang="ru-RU" dirty="0"/>
              <a:t>Пользователь 2 посылаем сообщение пользователю 3, сообщение приходит пользователю 1, а он уже отсылает его пользователю 3 а может и 4)</a:t>
            </a:r>
          </a:p>
          <a:p>
            <a:r>
              <a:rPr lang="ru-RU" dirty="0"/>
              <a:t>Для пользователя и сервера будут разные программы!</a:t>
            </a:r>
          </a:p>
          <a:p>
            <a:r>
              <a:rPr lang="ru-RU" dirty="0"/>
              <a:t>Сколько необходимо создать портов для каждого компьютера в данной сети?</a:t>
            </a:r>
          </a:p>
        </p:txBody>
      </p:sp>
      <p:pic>
        <p:nvPicPr>
          <p:cNvPr id="7" name="Рисунок 6">
            <a:extLst>
              <a:ext uri="{FF2B5EF4-FFF2-40B4-BE49-F238E27FC236}">
                <a16:creationId xmlns:a16="http://schemas.microsoft.com/office/drawing/2014/main" id="{8C9B8BF3-4F56-4FD8-8C64-5C041A1E4C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4136" y="624122"/>
            <a:ext cx="5226671" cy="5917078"/>
          </a:xfrm>
          <a:prstGeom prst="rect">
            <a:avLst/>
          </a:prstGeom>
        </p:spPr>
      </p:pic>
    </p:spTree>
    <p:extLst>
      <p:ext uri="{BB962C8B-B14F-4D97-AF65-F5344CB8AC3E}">
        <p14:creationId xmlns:p14="http://schemas.microsoft.com/office/powerpoint/2010/main" val="1716829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26193DF-A6BE-4E72-A854-0AF7FC0C5B47}"/>
              </a:ext>
            </a:extLst>
          </p:cNvPr>
          <p:cNvSpPr>
            <a:spLocks noGrp="1"/>
          </p:cNvSpPr>
          <p:nvPr>
            <p:ph type="title"/>
          </p:nvPr>
        </p:nvSpPr>
        <p:spPr/>
        <p:txBody>
          <a:bodyPr/>
          <a:lstStyle/>
          <a:p>
            <a:r>
              <a:rPr lang="ru-RU" dirty="0"/>
              <a:t>Как работает сеть интернет?</a:t>
            </a:r>
            <a:br>
              <a:rPr lang="ru-RU" dirty="0"/>
            </a:br>
            <a:r>
              <a:rPr lang="ru-RU" dirty="0"/>
              <a:t>Простая сеть</a:t>
            </a:r>
          </a:p>
        </p:txBody>
      </p:sp>
      <p:sp>
        <p:nvSpPr>
          <p:cNvPr id="3" name="Объект 2">
            <a:extLst>
              <a:ext uri="{FF2B5EF4-FFF2-40B4-BE49-F238E27FC236}">
                <a16:creationId xmlns:a16="http://schemas.microsoft.com/office/drawing/2014/main" id="{C89D45B5-83C8-4668-8332-38182E53AFC6}"/>
              </a:ext>
            </a:extLst>
          </p:cNvPr>
          <p:cNvSpPr>
            <a:spLocks noGrp="1"/>
          </p:cNvSpPr>
          <p:nvPr>
            <p:ph idx="1"/>
          </p:nvPr>
        </p:nvSpPr>
        <p:spPr>
          <a:xfrm>
            <a:off x="581191" y="2052159"/>
            <a:ext cx="11029615" cy="3678303"/>
          </a:xfrm>
        </p:spPr>
        <p:txBody>
          <a:bodyPr/>
          <a:lstStyle/>
          <a:p>
            <a:r>
              <a:rPr lang="ru-RU" sz="2400" dirty="0"/>
              <a:t>Когда нужно передавать информацию между двумя компьютерами нам необходимо установить между ними физическое соединение, или проводное или беспроводное. К каждому </a:t>
            </a:r>
            <a:r>
              <a:rPr lang="ru-RU" sz="2400" dirty="0" err="1"/>
              <a:t>устройсву</a:t>
            </a:r>
            <a:r>
              <a:rPr lang="ru-RU" sz="2400" dirty="0"/>
              <a:t> необходима своя сетевая плата, обеспечивающая его связь с другим компьютером (например платформа </a:t>
            </a:r>
            <a:r>
              <a:rPr lang="en-US" sz="2400" dirty="0"/>
              <a:t>Arduino)</a:t>
            </a:r>
            <a:r>
              <a:rPr lang="ru-RU" sz="2400" dirty="0"/>
              <a:t> Например</a:t>
            </a:r>
            <a:r>
              <a:rPr lang="en-US" sz="2400" dirty="0"/>
              <a:t>:</a:t>
            </a:r>
            <a:r>
              <a:rPr lang="ru-RU" sz="2400" dirty="0"/>
              <a:t> 168.162.0.1</a:t>
            </a:r>
            <a:endParaRPr lang="en-US" sz="2400" dirty="0"/>
          </a:p>
          <a:p>
            <a:endParaRPr lang="en-US" dirty="0"/>
          </a:p>
          <a:p>
            <a:endParaRPr lang="en-US" dirty="0"/>
          </a:p>
          <a:p>
            <a:endParaRPr lang="en-US" dirty="0"/>
          </a:p>
          <a:p>
            <a:pPr marL="0" indent="0">
              <a:buNone/>
            </a:pPr>
            <a:endParaRPr lang="ru-RU" dirty="0"/>
          </a:p>
          <a:p>
            <a:endParaRPr lang="ru-RU" dirty="0"/>
          </a:p>
        </p:txBody>
      </p:sp>
      <p:pic>
        <p:nvPicPr>
          <p:cNvPr id="1026" name="Picture 2" descr="Два компьютера соединены вместе">
            <a:extLst>
              <a:ext uri="{FF2B5EF4-FFF2-40B4-BE49-F238E27FC236}">
                <a16:creationId xmlns:a16="http://schemas.microsoft.com/office/drawing/2014/main" id="{740F96CB-5564-4A63-B5C7-1EB6490C30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4912" y="4186410"/>
            <a:ext cx="6662175" cy="168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9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FF5FDA-3A05-43D9-A741-91C63BF9D8D4}"/>
              </a:ext>
            </a:extLst>
          </p:cNvPr>
          <p:cNvSpPr>
            <a:spLocks noGrp="1"/>
          </p:cNvSpPr>
          <p:nvPr>
            <p:ph type="title"/>
          </p:nvPr>
        </p:nvSpPr>
        <p:spPr/>
        <p:txBody>
          <a:bodyPr/>
          <a:lstStyle/>
          <a:p>
            <a:r>
              <a:rPr lang="ru-RU" dirty="0"/>
              <a:t>Сложная сеть</a:t>
            </a:r>
          </a:p>
        </p:txBody>
      </p:sp>
      <p:sp>
        <p:nvSpPr>
          <p:cNvPr id="3" name="Объект 2">
            <a:extLst>
              <a:ext uri="{FF2B5EF4-FFF2-40B4-BE49-F238E27FC236}">
                <a16:creationId xmlns:a16="http://schemas.microsoft.com/office/drawing/2014/main" id="{B8421BFA-46E1-47B4-90BB-3BBC1157762D}"/>
              </a:ext>
            </a:extLst>
          </p:cNvPr>
          <p:cNvSpPr>
            <a:spLocks noGrp="1"/>
          </p:cNvSpPr>
          <p:nvPr>
            <p:ph idx="1"/>
          </p:nvPr>
        </p:nvSpPr>
        <p:spPr>
          <a:xfrm>
            <a:off x="581192" y="2356959"/>
            <a:ext cx="5514807" cy="3678303"/>
          </a:xfrm>
        </p:spPr>
        <p:txBody>
          <a:bodyPr/>
          <a:lstStyle/>
          <a:p>
            <a:r>
              <a:rPr lang="ru-RU" sz="2400" dirty="0"/>
              <a:t>Таким способом вы можете подключить более двух компьютеров, но с каждым новым это становится все сложнее. Если хочется подключить, скажем, 10 компьютеров, вам понадобится 45 кабелей и 9 сетевых плат в каждом компьютере!</a:t>
            </a:r>
          </a:p>
          <a:p>
            <a:endParaRPr lang="ru-RU" dirty="0"/>
          </a:p>
          <a:p>
            <a:endParaRPr lang="ru-RU" dirty="0"/>
          </a:p>
        </p:txBody>
      </p:sp>
      <p:pic>
        <p:nvPicPr>
          <p:cNvPr id="2052" name="Picture 4" descr="Десять компьютеров вместе">
            <a:extLst>
              <a:ext uri="{FF2B5EF4-FFF2-40B4-BE49-F238E27FC236}">
                <a16:creationId xmlns:a16="http://schemas.microsoft.com/office/drawing/2014/main" id="{CEC5326A-5328-4786-BE1A-1FDBFD626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599" y="1924547"/>
            <a:ext cx="4732422" cy="45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810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347AB9-F3F7-4DE8-B272-E0CCEEE29EB0}"/>
              </a:ext>
            </a:extLst>
          </p:cNvPr>
          <p:cNvSpPr>
            <a:spLocks noGrp="1"/>
          </p:cNvSpPr>
          <p:nvPr>
            <p:ph type="title"/>
          </p:nvPr>
        </p:nvSpPr>
        <p:spPr/>
        <p:txBody>
          <a:bodyPr/>
          <a:lstStyle/>
          <a:p>
            <a:r>
              <a:rPr lang="ru-RU" sz="2800" b="0" i="0" dirty="0">
                <a:effectLst/>
                <a:latin typeface="Inter"/>
              </a:rPr>
              <a:t>Маршрутизатор</a:t>
            </a:r>
            <a:endParaRPr lang="ru-RU" dirty="0"/>
          </a:p>
        </p:txBody>
      </p:sp>
      <p:sp>
        <p:nvSpPr>
          <p:cNvPr id="3" name="Объект 2">
            <a:extLst>
              <a:ext uri="{FF2B5EF4-FFF2-40B4-BE49-F238E27FC236}">
                <a16:creationId xmlns:a16="http://schemas.microsoft.com/office/drawing/2014/main" id="{6859EDA2-7BFC-43F2-830B-3E6E072FF880}"/>
              </a:ext>
            </a:extLst>
          </p:cNvPr>
          <p:cNvSpPr>
            <a:spLocks noGrp="1"/>
          </p:cNvSpPr>
          <p:nvPr>
            <p:ph idx="1"/>
          </p:nvPr>
        </p:nvSpPr>
        <p:spPr>
          <a:xfrm>
            <a:off x="449178" y="2011206"/>
            <a:ext cx="6976313" cy="4566058"/>
          </a:xfrm>
        </p:spPr>
        <p:txBody>
          <a:bodyPr>
            <a:normAutofit lnSpcReduction="10000"/>
          </a:bodyPr>
          <a:lstStyle/>
          <a:p>
            <a:pPr algn="l"/>
            <a:r>
              <a:rPr lang="ru-RU" sz="2000" b="0" i="0" dirty="0">
                <a:solidFill>
                  <a:srgbClr val="1B1B1B"/>
                </a:solidFill>
                <a:effectLst/>
                <a:latin typeface="Inter"/>
              </a:rPr>
              <a:t>Чтобы решить эту проблему, каждый компьютер в сети подключается к специальному маленькому компьютеру. Этот компьютер называют </a:t>
            </a:r>
            <a:r>
              <a:rPr lang="ru-RU" sz="2000" b="0" i="1" dirty="0">
                <a:solidFill>
                  <a:srgbClr val="1B1B1B"/>
                </a:solidFill>
                <a:effectLst/>
                <a:latin typeface="Inter"/>
              </a:rPr>
              <a:t>маршрутизатором</a:t>
            </a:r>
            <a:r>
              <a:rPr lang="ru-RU" sz="2000" b="0" i="0" dirty="0">
                <a:solidFill>
                  <a:srgbClr val="1B1B1B"/>
                </a:solidFill>
                <a:effectLst/>
                <a:latin typeface="Inter"/>
              </a:rPr>
              <a:t>. Маршрутизатор исполняет только одну роль: как сигнальщик на железной дороге он следит за тем, чтобы пакет, отправленный одним компьютером — источником — достиг пункта назначения. Чтобы отправить сообщение компьютеру B, компьютер A сначала должен отправить его маршрутизатору, который перенаправит его компьютеру B и проконтролирует, чтобы данные не попали компьютеру C.</a:t>
            </a:r>
          </a:p>
          <a:p>
            <a:pPr algn="l"/>
            <a:r>
              <a:rPr lang="ru-RU" sz="2000" b="0" i="0" dirty="0">
                <a:solidFill>
                  <a:srgbClr val="1B1B1B"/>
                </a:solidFill>
                <a:effectLst/>
                <a:latin typeface="Inter"/>
              </a:rPr>
              <a:t>С добавлением маршрутизатора наша сеть здорово упрощается: чтобы соединить 10 компьютеров нам требуется только 10 кабелей (каждый кабель соединяет маршрутизатор с одним из компьютеров).</a:t>
            </a:r>
          </a:p>
          <a:p>
            <a:endParaRPr lang="ru-RU" dirty="0"/>
          </a:p>
        </p:txBody>
      </p:sp>
      <p:pic>
        <p:nvPicPr>
          <p:cNvPr id="3074" name="Picture 2" descr="Десять компьютеров с маршрутизатором">
            <a:extLst>
              <a:ext uri="{FF2B5EF4-FFF2-40B4-BE49-F238E27FC236}">
                <a16:creationId xmlns:a16="http://schemas.microsoft.com/office/drawing/2014/main" id="{C40907B3-9923-4946-B1A8-062D1B2AE9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5490" y="2011205"/>
            <a:ext cx="4317332" cy="4144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789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D7C546-3935-40A6-8DE5-6430D66221F2}"/>
              </a:ext>
            </a:extLst>
          </p:cNvPr>
          <p:cNvSpPr>
            <a:spLocks noGrp="1"/>
          </p:cNvSpPr>
          <p:nvPr>
            <p:ph type="title"/>
          </p:nvPr>
        </p:nvSpPr>
        <p:spPr/>
        <p:txBody>
          <a:bodyPr/>
          <a:lstStyle/>
          <a:p>
            <a:r>
              <a:rPr lang="ru-RU" dirty="0"/>
              <a:t>Сеть сетей</a:t>
            </a:r>
          </a:p>
        </p:txBody>
      </p:sp>
      <p:sp>
        <p:nvSpPr>
          <p:cNvPr id="3" name="Объект 2">
            <a:extLst>
              <a:ext uri="{FF2B5EF4-FFF2-40B4-BE49-F238E27FC236}">
                <a16:creationId xmlns:a16="http://schemas.microsoft.com/office/drawing/2014/main" id="{E4F117FB-68C0-45A6-BA9F-8A8395F9EAA5}"/>
              </a:ext>
            </a:extLst>
          </p:cNvPr>
          <p:cNvSpPr>
            <a:spLocks noGrp="1"/>
          </p:cNvSpPr>
          <p:nvPr>
            <p:ph idx="1"/>
          </p:nvPr>
        </p:nvSpPr>
        <p:spPr>
          <a:xfrm>
            <a:off x="581192" y="1941096"/>
            <a:ext cx="5290218" cy="4109030"/>
          </a:xfrm>
        </p:spPr>
        <p:txBody>
          <a:bodyPr>
            <a:noAutofit/>
          </a:bodyPr>
          <a:lstStyle/>
          <a:p>
            <a:r>
              <a:rPr lang="ru-RU" sz="2400" b="0" i="0" dirty="0">
                <a:solidFill>
                  <a:srgbClr val="1B1B1B"/>
                </a:solidFill>
                <a:effectLst/>
                <a:latin typeface="Inter"/>
              </a:rPr>
              <a:t>Но что нам делать, если нужно объединить в сеть сотни, тысячи или миллиарды компьютеров? Конечно, один маршрутизатор не справится с этой задачей, но если вы внимательно читали, то помните, что маршрутизатор — это обычный компьютер, и ничто не мешает нам соединить друг с другом 2 маршрутизатора. Давайте сделаем это.</a:t>
            </a:r>
            <a:endParaRPr lang="ru-RU" sz="2400" dirty="0"/>
          </a:p>
        </p:txBody>
      </p:sp>
      <p:pic>
        <p:nvPicPr>
          <p:cNvPr id="4098" name="Picture 2" descr="Два маршрутизатора соединены вместе">
            <a:extLst>
              <a:ext uri="{FF2B5EF4-FFF2-40B4-BE49-F238E27FC236}">
                <a16:creationId xmlns:a16="http://schemas.microsoft.com/office/drawing/2014/main" id="{467AB6F3-C01A-4895-BC03-6E727CD406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371822"/>
            <a:ext cx="5715000" cy="3295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851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93280DD-89A4-4DAF-9607-1BB4899D5C62}"/>
              </a:ext>
            </a:extLst>
          </p:cNvPr>
          <p:cNvSpPr>
            <a:spLocks noGrp="1"/>
          </p:cNvSpPr>
          <p:nvPr>
            <p:ph type="title"/>
          </p:nvPr>
        </p:nvSpPr>
        <p:spPr/>
        <p:txBody>
          <a:bodyPr/>
          <a:lstStyle/>
          <a:p>
            <a:r>
              <a:rPr lang="ru-RU" dirty="0"/>
              <a:t>Сеть сетей</a:t>
            </a:r>
          </a:p>
        </p:txBody>
      </p:sp>
      <p:sp>
        <p:nvSpPr>
          <p:cNvPr id="3" name="Объект 2">
            <a:extLst>
              <a:ext uri="{FF2B5EF4-FFF2-40B4-BE49-F238E27FC236}">
                <a16:creationId xmlns:a16="http://schemas.microsoft.com/office/drawing/2014/main" id="{1B1F2DE4-B694-4347-AA28-3A29D8054722}"/>
              </a:ext>
            </a:extLst>
          </p:cNvPr>
          <p:cNvSpPr>
            <a:spLocks noGrp="1"/>
          </p:cNvSpPr>
          <p:nvPr>
            <p:ph idx="1"/>
          </p:nvPr>
        </p:nvSpPr>
        <p:spPr>
          <a:xfrm>
            <a:off x="581193" y="2180496"/>
            <a:ext cx="4483434" cy="3678303"/>
          </a:xfrm>
        </p:spPr>
        <p:txBody>
          <a:bodyPr>
            <a:noAutofit/>
          </a:bodyPr>
          <a:lstStyle/>
          <a:p>
            <a:r>
              <a:rPr lang="ru-RU" sz="2400" b="0" i="0" dirty="0">
                <a:solidFill>
                  <a:srgbClr val="1B1B1B"/>
                </a:solidFill>
                <a:effectLst/>
                <a:latin typeface="Inter"/>
              </a:rPr>
              <a:t>Подключая компьютеры к маршрутизатору, а затем — маршрутизатор к другому маршрутизатору, мы можем увеличивать нашу сеть до сколь угодно больших размеров.</a:t>
            </a:r>
            <a:endParaRPr lang="ru-RU" sz="2400" dirty="0"/>
          </a:p>
        </p:txBody>
      </p:sp>
      <p:pic>
        <p:nvPicPr>
          <p:cNvPr id="5122" name="Picture 2" descr="Маршрутизаторы, связанные с маршрутизаторами">
            <a:extLst>
              <a:ext uri="{FF2B5EF4-FFF2-40B4-BE49-F238E27FC236}">
                <a16:creationId xmlns:a16="http://schemas.microsoft.com/office/drawing/2014/main" id="{51359B40-0BCC-4D4B-BA5D-53E546D2EF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6721" y="1948887"/>
            <a:ext cx="4483435" cy="4206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849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0A7D8A0-14BA-44C9-9670-8CF99DC39E10}"/>
              </a:ext>
            </a:extLst>
          </p:cNvPr>
          <p:cNvSpPr>
            <a:spLocks noGrp="1"/>
          </p:cNvSpPr>
          <p:nvPr>
            <p:ph type="title"/>
          </p:nvPr>
        </p:nvSpPr>
        <p:spPr/>
        <p:txBody>
          <a:bodyPr/>
          <a:lstStyle/>
          <a:p>
            <a:r>
              <a:rPr lang="ru-RU" dirty="0"/>
              <a:t>Интернет?</a:t>
            </a:r>
          </a:p>
        </p:txBody>
      </p:sp>
      <p:sp>
        <p:nvSpPr>
          <p:cNvPr id="3" name="Объект 2">
            <a:extLst>
              <a:ext uri="{FF2B5EF4-FFF2-40B4-BE49-F238E27FC236}">
                <a16:creationId xmlns:a16="http://schemas.microsoft.com/office/drawing/2014/main" id="{7F65C071-65D3-436E-901B-90F81F0FB32A}"/>
              </a:ext>
            </a:extLst>
          </p:cNvPr>
          <p:cNvSpPr>
            <a:spLocks noGrp="1"/>
          </p:cNvSpPr>
          <p:nvPr>
            <p:ph idx="1"/>
          </p:nvPr>
        </p:nvSpPr>
        <p:spPr>
          <a:xfrm>
            <a:off x="581193" y="1828800"/>
            <a:ext cx="6108365" cy="5165558"/>
          </a:xfrm>
        </p:spPr>
        <p:txBody>
          <a:bodyPr>
            <a:normAutofit lnSpcReduction="10000"/>
          </a:bodyPr>
          <a:lstStyle/>
          <a:p>
            <a:r>
              <a:rPr lang="ru-RU" b="0" i="0" dirty="0">
                <a:solidFill>
                  <a:srgbClr val="1B1B1B"/>
                </a:solidFill>
                <a:effectLst/>
                <a:latin typeface="Inter"/>
              </a:rPr>
              <a:t>Такая сеть уже очень похожа на то, что мы называем интернетом, но мы что-то упустили. Наша сеть построена для решения только наших задач. Но кроме неё есть и другие сети: наши друзья, соседи — кто угодно может создать свою сеть. Как же нам их объединить? Мы не можем протянуть кабели между нашим домом и всеми остальными сетями в мире. Чтобы решить эту проблему, мы можем воспользоваться уже существующими кабельными сетями. Ведь у нас дома уже есть кабели, например, электрические или телефонные. Телефонный провод уже соединяет ваш дом со всем остальным миром, так что он идеально подходит для решения нашей задачи. Чтобы подключить нашу сеть к глобальной сети с помощью телефонного провода, нам понадобится специальное оборудование, которое называется </a:t>
            </a:r>
            <a:r>
              <a:rPr lang="ru-RU" b="0" i="1" dirty="0">
                <a:solidFill>
                  <a:srgbClr val="1B1B1B"/>
                </a:solidFill>
                <a:effectLst/>
                <a:latin typeface="Inter"/>
              </a:rPr>
              <a:t>модем</a:t>
            </a:r>
            <a:r>
              <a:rPr lang="ru-RU" b="0" i="0" dirty="0">
                <a:solidFill>
                  <a:srgbClr val="1B1B1B"/>
                </a:solidFill>
                <a:effectLst/>
                <a:latin typeface="Inter"/>
              </a:rPr>
              <a:t>. Модем перекодирует информацию, поступающую из нашей сети в формат, который можно передавать через телефонную сеть, и наоборот, декодируют информацию из телефонной сети в формат, который распознают наши компьютеры.</a:t>
            </a:r>
            <a:endParaRPr lang="ru-RU" dirty="0"/>
          </a:p>
        </p:txBody>
      </p:sp>
      <p:pic>
        <p:nvPicPr>
          <p:cNvPr id="6146" name="Picture 2" descr="Маршрутизатор, подключенный к модему">
            <a:extLst>
              <a:ext uri="{FF2B5EF4-FFF2-40B4-BE49-F238E27FC236}">
                <a16:creationId xmlns:a16="http://schemas.microsoft.com/office/drawing/2014/main" id="{8EF4C307-21CB-42F6-B21C-ACD6787055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082774" y="1954591"/>
            <a:ext cx="5780467" cy="3275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600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D556DC1-DAE5-462B-8AAC-849093673F3D}"/>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9A147FC9-02B7-48F6-B082-E6FF8C0CB9CD}"/>
              </a:ext>
            </a:extLst>
          </p:cNvPr>
          <p:cNvSpPr>
            <a:spLocks noGrp="1"/>
          </p:cNvSpPr>
          <p:nvPr>
            <p:ph idx="1"/>
          </p:nvPr>
        </p:nvSpPr>
        <p:spPr>
          <a:xfrm>
            <a:off x="581192" y="1876926"/>
            <a:ext cx="8290092" cy="4796590"/>
          </a:xfrm>
        </p:spPr>
        <p:txBody>
          <a:bodyPr>
            <a:normAutofit/>
          </a:bodyPr>
          <a:lstStyle/>
          <a:p>
            <a:r>
              <a:rPr lang="ru-RU" b="0" i="0" dirty="0">
                <a:solidFill>
                  <a:srgbClr val="1B1B1B"/>
                </a:solidFill>
                <a:effectLst/>
                <a:latin typeface="Inter"/>
              </a:rPr>
              <a:t>Итак, мы подключились к телефонной сети. Следующий шаг — передать сообщение из нашей сети в сеть, с которой мы хотим связаться. Чтобы сделать это, мы должны подключить нашу сеть к провайдеру услуг интернета (Internet Service </a:t>
            </a:r>
            <a:r>
              <a:rPr lang="ru-RU" b="0" i="0" dirty="0" err="1">
                <a:solidFill>
                  <a:srgbClr val="1B1B1B"/>
                </a:solidFill>
                <a:effectLst/>
                <a:latin typeface="Inter"/>
              </a:rPr>
              <a:t>Provider</a:t>
            </a:r>
            <a:r>
              <a:rPr lang="ru-RU" b="0" i="0" dirty="0">
                <a:solidFill>
                  <a:srgbClr val="1B1B1B"/>
                </a:solidFill>
                <a:effectLst/>
                <a:latin typeface="Inter"/>
              </a:rPr>
              <a:t> (ISP)). </a:t>
            </a:r>
          </a:p>
          <a:p>
            <a:r>
              <a:rPr lang="ru-RU" b="0" i="0" dirty="0">
                <a:solidFill>
                  <a:srgbClr val="1B1B1B"/>
                </a:solidFill>
                <a:effectLst/>
                <a:latin typeface="Inter"/>
              </a:rPr>
              <a:t>Провайдер — компания, которая обслуживает специальные маршрутизаторы, которые не только подключены друг к другу (объединяют в единую сеть всех клиентов провайдера), но также связаны с маршрутизаторами других провайдеров. </a:t>
            </a:r>
          </a:p>
          <a:p>
            <a:r>
              <a:rPr lang="ru-RU" b="0" i="0" dirty="0">
                <a:solidFill>
                  <a:srgbClr val="1B1B1B"/>
                </a:solidFill>
                <a:effectLst/>
                <a:latin typeface="Inter"/>
              </a:rPr>
              <a:t>Таким образом, наше сообщение, пройдя транзитом через сеть нескольких провайдеров, достигнет сеть назначения.</a:t>
            </a:r>
          </a:p>
          <a:p>
            <a:r>
              <a:rPr lang="ru-RU" b="0" i="0" dirty="0">
                <a:solidFill>
                  <a:srgbClr val="1B1B1B"/>
                </a:solidFill>
                <a:effectLst/>
                <a:latin typeface="Inter"/>
              </a:rPr>
              <a:t> Интернет — это сеть сетей, которая объединяет в себе всю вышеперечисленную инфраструктуру.</a:t>
            </a:r>
            <a:endParaRPr lang="ru-RU" dirty="0"/>
          </a:p>
        </p:txBody>
      </p:sp>
      <p:pic>
        <p:nvPicPr>
          <p:cNvPr id="7170" name="Picture 2" descr="Полный интернет-стек">
            <a:extLst>
              <a:ext uri="{FF2B5EF4-FFF2-40B4-BE49-F238E27FC236}">
                <a16:creationId xmlns:a16="http://schemas.microsoft.com/office/drawing/2014/main" id="{00245054-ECA4-4538-8D11-65F87F18C3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6911" y="926323"/>
            <a:ext cx="1511299" cy="5747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948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DBE0AE-31B9-4259-89D0-E0550023939E}"/>
              </a:ext>
            </a:extLst>
          </p:cNvPr>
          <p:cNvSpPr>
            <a:spLocks noGrp="1"/>
          </p:cNvSpPr>
          <p:nvPr>
            <p:ph type="title"/>
          </p:nvPr>
        </p:nvSpPr>
        <p:spPr/>
        <p:txBody>
          <a:bodyPr/>
          <a:lstStyle/>
          <a:p>
            <a:r>
              <a:rPr lang="ru-RU" dirty="0"/>
              <a:t>Попробуем реализовать (сеть один к одному)</a:t>
            </a:r>
          </a:p>
        </p:txBody>
      </p:sp>
      <p:sp>
        <p:nvSpPr>
          <p:cNvPr id="3" name="Объект 2">
            <a:extLst>
              <a:ext uri="{FF2B5EF4-FFF2-40B4-BE49-F238E27FC236}">
                <a16:creationId xmlns:a16="http://schemas.microsoft.com/office/drawing/2014/main" id="{918BF2AB-A8BE-46B8-B2FC-907813927206}"/>
              </a:ext>
            </a:extLst>
          </p:cNvPr>
          <p:cNvSpPr>
            <a:spLocks noGrp="1"/>
          </p:cNvSpPr>
          <p:nvPr>
            <p:ph idx="1"/>
          </p:nvPr>
        </p:nvSpPr>
        <p:spPr>
          <a:xfrm>
            <a:off x="581192" y="1957136"/>
            <a:ext cx="4552281" cy="5085347"/>
          </a:xfrm>
        </p:spPr>
        <p:txBody>
          <a:bodyPr>
            <a:normAutofit/>
          </a:bodyPr>
          <a:lstStyle/>
          <a:p>
            <a:pPr algn="just"/>
            <a:r>
              <a:rPr lang="ru-RU" b="0" i="0" dirty="0">
                <a:solidFill>
                  <a:srgbClr val="111111"/>
                </a:solidFill>
                <a:effectLst/>
                <a:latin typeface="PT Sans" panose="020B0604020202020204" pitchFamily="34" charset="-52"/>
              </a:rPr>
              <a:t>Помимо аппаратного UART в </a:t>
            </a:r>
            <a:r>
              <a:rPr lang="ru-RU" b="0" i="0" dirty="0" err="1">
                <a:solidFill>
                  <a:srgbClr val="111111"/>
                </a:solidFill>
                <a:effectLst/>
                <a:latin typeface="PT Sans" panose="020B0604020202020204" pitchFamily="34" charset="-52"/>
              </a:rPr>
              <a:t>Arduino</a:t>
            </a:r>
            <a:r>
              <a:rPr lang="ru-RU" b="0" i="0" dirty="0">
                <a:solidFill>
                  <a:srgbClr val="111111"/>
                </a:solidFill>
                <a:effectLst/>
                <a:latin typeface="PT Sans" panose="020B0604020202020204" pitchFamily="34" charset="-52"/>
              </a:rPr>
              <a:t> можно использовать программный. Программный порт хорошо подходит для простых проектов, не критичных к времени работы кода или для отладки проектов, позволяя не отключать модули использующие UART во время загрузки </a:t>
            </a:r>
            <a:r>
              <a:rPr lang="ru-RU" b="0" i="0" dirty="0" err="1">
                <a:solidFill>
                  <a:srgbClr val="111111"/>
                </a:solidFill>
                <a:effectLst/>
                <a:latin typeface="PT Sans" panose="020B0604020202020204" pitchFamily="34" charset="-52"/>
              </a:rPr>
              <a:t>сетчей</a:t>
            </a:r>
            <a:r>
              <a:rPr lang="ru-RU" b="0" i="0" dirty="0">
                <a:solidFill>
                  <a:srgbClr val="111111"/>
                </a:solidFill>
                <a:effectLst/>
                <a:latin typeface="PT Sans" panose="020B0604020202020204" pitchFamily="34" charset="-52"/>
              </a:rPr>
              <a:t>. При его использовании нужно лишь помнить что никакой другой код не может выполняться пока программа занимается считыванием данных из него. Так же на программный </a:t>
            </a:r>
            <a:r>
              <a:rPr lang="ru-RU" b="1" i="0" dirty="0">
                <a:solidFill>
                  <a:srgbClr val="111111"/>
                </a:solidFill>
                <a:effectLst/>
                <a:latin typeface="PT Sans" panose="020B0604020202020204" pitchFamily="34" charset="-52"/>
              </a:rPr>
              <a:t>RX</a:t>
            </a:r>
            <a:r>
              <a:rPr lang="ru-RU" b="0" i="0" dirty="0">
                <a:solidFill>
                  <a:srgbClr val="111111"/>
                </a:solidFill>
                <a:effectLst/>
                <a:latin typeface="PT Sans" panose="020B0604020202020204" pitchFamily="34" charset="-52"/>
              </a:rPr>
              <a:t> можно назначать только те выводы, которые поддерживают прерывание по смене уровней. На UNO, например, это все цифровые выводы, кроме 13-го. </a:t>
            </a:r>
          </a:p>
          <a:p>
            <a:endParaRPr lang="ru-RU" dirty="0"/>
          </a:p>
        </p:txBody>
      </p:sp>
      <p:pic>
        <p:nvPicPr>
          <p:cNvPr id="9" name="Рисунок 8">
            <a:extLst>
              <a:ext uri="{FF2B5EF4-FFF2-40B4-BE49-F238E27FC236}">
                <a16:creationId xmlns:a16="http://schemas.microsoft.com/office/drawing/2014/main" id="{BDE17277-43AD-424C-8330-017464A345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8273" y="1844293"/>
            <a:ext cx="5871410" cy="4609199"/>
          </a:xfrm>
          <a:prstGeom prst="rect">
            <a:avLst/>
          </a:prstGeom>
        </p:spPr>
      </p:pic>
    </p:spTree>
    <p:extLst>
      <p:ext uri="{BB962C8B-B14F-4D97-AF65-F5344CB8AC3E}">
        <p14:creationId xmlns:p14="http://schemas.microsoft.com/office/powerpoint/2010/main" val="3410479550"/>
      </p:ext>
    </p:extLst>
  </p:cSld>
  <p:clrMapOvr>
    <a:masterClrMapping/>
  </p:clrMapOvr>
</p:sld>
</file>

<file path=ppt/theme/theme1.xml><?xml version="1.0" encoding="utf-8"?>
<a:theme xmlns:a="http://schemas.openxmlformats.org/drawingml/2006/main" name="Дивиденд">
  <a:themeElements>
    <a:clrScheme name="Дивиденд">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Дивиденд">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Дивиденд">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Дивиденд</Template>
  <TotalTime>280</TotalTime>
  <Words>805</Words>
  <Application>Microsoft Office PowerPoint</Application>
  <PresentationFormat>Широкоэкранный</PresentationFormat>
  <Paragraphs>37</Paragraphs>
  <Slides>14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vt:i4>
      </vt:variant>
    </vt:vector>
  </HeadingPairs>
  <TitlesOfParts>
    <vt:vector size="20" baseType="lpstr">
      <vt:lpstr>Corbel</vt:lpstr>
      <vt:lpstr>Gill Sans MT</vt:lpstr>
      <vt:lpstr>Inter</vt:lpstr>
      <vt:lpstr>PT Sans</vt:lpstr>
      <vt:lpstr>Wingdings 2</vt:lpstr>
      <vt:lpstr>Дивиденд</vt:lpstr>
      <vt:lpstr>Локальная сеть обмена данных</vt:lpstr>
      <vt:lpstr>Как работает сеть интернет? Простая сеть</vt:lpstr>
      <vt:lpstr>Сложная сеть</vt:lpstr>
      <vt:lpstr>Маршрутизатор</vt:lpstr>
      <vt:lpstr>Сеть сетей</vt:lpstr>
      <vt:lpstr>Сеть сетей</vt:lpstr>
      <vt:lpstr>Интернет?</vt:lpstr>
      <vt:lpstr>Презентация PowerPoint</vt:lpstr>
      <vt:lpstr>Попробуем реализовать (сеть один к одному)</vt:lpstr>
      <vt:lpstr>Создаем виртуальное соединение (Зачем?)</vt:lpstr>
      <vt:lpstr>Инициализация портов</vt:lpstr>
      <vt:lpstr>Обмен сообщениями</vt:lpstr>
      <vt:lpstr>(сеть все ко всем)</vt:lpstr>
      <vt:lpstr>Древовидная сеть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Локальная сеть обмена данных</dc:title>
  <dc:creator>Ангелина Василенко</dc:creator>
  <cp:lastModifiedBy>Ангелина Василенко</cp:lastModifiedBy>
  <cp:revision>12</cp:revision>
  <dcterms:created xsi:type="dcterms:W3CDTF">2024-04-06T07:24:48Z</dcterms:created>
  <dcterms:modified xsi:type="dcterms:W3CDTF">2024-04-06T14:04:45Z</dcterms:modified>
</cp:coreProperties>
</file>