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CF78-771B-4EC1-89DD-23F3E758C6C2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168AF-FAA1-4A7D-AD93-749178217E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749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BCF78-771B-4EC1-89DD-23F3E758C6C2}" type="datetimeFigureOut">
              <a:rPr lang="ru-RU" smtClean="0"/>
              <a:t>05.02.2018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168AF-FAA1-4A7D-AD93-749178217E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05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5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Показания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19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Правильно таблица </a:t>
            </a:r>
            <a:r>
              <a:rPr lang="en-US" smtClean="0"/>
              <a:t>ASCII </a:t>
            </a:r>
            <a:r>
              <a:rPr lang="ru-RU" smtClean="0"/>
              <a:t>кодов!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62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Serial.available</a:t>
            </a:r>
            <a:r>
              <a:rPr lang="en-US" b="1" smtClean="0"/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21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Допишем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Новые показания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37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Допишем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1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Новые показания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87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Consolas" panose="020B0609020204030204" pitchFamily="49" charset="0"/>
              </a:rPr>
              <a:t>Serial.parseInt</a:t>
            </a:r>
            <a:r>
              <a:rPr lang="en-US" b="1" smtClean="0">
                <a:latin typeface="Segoe UI Emoji" panose="020B0502040204020203" pitchFamily="34" charset="0"/>
                <a:ea typeface="Segoe UI Emoji" panose="020B0502040204020203" pitchFamily="34" charset="0"/>
                <a:cs typeface="Consolas" panose="020B0609020204030204" pitchFamily="49" charset="0"/>
              </a:rPr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819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Допишем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8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Показания на </a:t>
            </a:r>
            <a:r>
              <a:rPr lang="en-US" smtClean="0"/>
              <a:t>COM-</a:t>
            </a:r>
            <a:r>
              <a:rPr lang="ru-RU" smtClean="0"/>
              <a:t>порту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412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Прием данных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2680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Какие функции библиотеки </a:t>
            </a:r>
            <a:r>
              <a:rPr lang="en-US" smtClean="0"/>
              <a:t>Serial</a:t>
            </a:r>
            <a:r>
              <a:rPr lang="ru-RU" smtClean="0"/>
              <a:t> мы знаем???</a:t>
            </a:r>
            <a:r>
              <a:rPr lang="en-US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39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Какие еще есть функции библиотеки </a:t>
            </a:r>
            <a:r>
              <a:rPr lang="en-US" smtClean="0"/>
              <a:t>Serial</a:t>
            </a:r>
            <a:r>
              <a:rPr lang="ru-RU" smtClean="0"/>
              <a:t> ???</a:t>
            </a:r>
            <a:r>
              <a:rPr lang="en-US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928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Serial.end</a:t>
            </a:r>
            <a:r>
              <a:rPr lang="en-US" b="1" smtClean="0">
                <a:latin typeface="Segoe UI Emoji" panose="020B0502040204020203" pitchFamily="34" charset="0"/>
                <a:ea typeface="Segoe UI Emoji" panose="020B0502040204020203" pitchFamily="34" charset="0"/>
              </a:rPr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14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Serial.flush</a:t>
            </a:r>
            <a:r>
              <a:rPr lang="en-US" b="1" smtClean="0">
                <a:latin typeface="Segoe UI Emoji" panose="020B0502040204020203" pitchFamily="34" charset="0"/>
                <a:ea typeface="Segoe UI Emoji" panose="020B0502040204020203" pitchFamily="34" charset="0"/>
              </a:rPr>
              <a:t>();</a:t>
            </a:r>
            <a:endParaRPr lang="en-US" b="1" dirty="0"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1880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Serial.parseFloat</a:t>
            </a:r>
            <a:r>
              <a:rPr lang="en-US" b="1" smtClean="0">
                <a:latin typeface="Segoe UI Emoji" panose="020B0502040204020203" pitchFamily="34" charset="0"/>
                <a:ea typeface="Segoe UI Emoji" panose="020B0502040204020203" pitchFamily="34" charset="0"/>
              </a:rPr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545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Дополнительные возможности функции </a:t>
            </a:r>
            <a:r>
              <a:rPr lang="en-US" smtClean="0">
                <a:solidFill>
                  <a:srgbClr val="FF0000"/>
                </a:solidFill>
              </a:rPr>
              <a:t>Serial.print</a:t>
            </a:r>
            <a:r>
              <a:rPr lang="en-US" smtClean="0"/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79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выглядит код: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2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Арифметические выражения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996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Арифметические выражения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595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Что мы теперь можем?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56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Общение </a:t>
            </a:r>
            <a:r>
              <a:rPr lang="en-US" b="1" smtClean="0"/>
              <a:t>Arduino </a:t>
            </a:r>
            <a:r>
              <a:rPr lang="ru-RU" b="1" smtClean="0"/>
              <a:t>и ПК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796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 сложения двух чисел.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31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 сложения двух чисел.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168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 сложения двух чисел.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319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 сложения двух чисел.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6406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 сложения двух чисел.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745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 сложения двух чисел.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636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 сложения двух чисел.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991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 работы программы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6955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126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Деление /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824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Какие функции библиотеки </a:t>
            </a:r>
            <a:r>
              <a:rPr lang="en-US" smtClean="0"/>
              <a:t>Serial</a:t>
            </a:r>
            <a:r>
              <a:rPr lang="ru-RU" smtClean="0"/>
              <a:t> мы знаем???</a:t>
            </a:r>
            <a:r>
              <a:rPr lang="en-US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856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Смотрим результат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810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 получить правильный результат?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6985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Деление /</a:t>
            </a:r>
            <a:r>
              <a:rPr lang="en-US" smtClean="0"/>
              <a:t> 	</a:t>
            </a:r>
            <a:r>
              <a:rPr lang="ru-RU" smtClean="0"/>
              <a:t>получаем </a:t>
            </a:r>
            <a:r>
              <a:rPr lang="en-US" smtClean="0"/>
              <a:t>float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5592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Вычисление объема параллелепипеда.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9373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9227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620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37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Serial.read</a:t>
            </a:r>
            <a:r>
              <a:rPr lang="en-US" b="1" smtClean="0"/>
              <a:t>();</a:t>
            </a:r>
            <a:endParaRPr lang="en-US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918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Напишем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40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первую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0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первую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1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COM–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494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Экран (4:3)</PresentationFormat>
  <Paragraphs>44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2" baseType="lpstr">
      <vt:lpstr>Arial</vt:lpstr>
      <vt:lpstr>Calibri</vt:lpstr>
      <vt:lpstr>Calibri Light</vt:lpstr>
      <vt:lpstr>Consolas</vt:lpstr>
      <vt:lpstr>Segoe UI Emoji</vt:lpstr>
      <vt:lpstr>Тема Office</vt:lpstr>
      <vt:lpstr>Лаборатория робототехники и мехатроники КубГУ</vt:lpstr>
      <vt:lpstr>Прием данных</vt:lpstr>
      <vt:lpstr>Общение Arduino и ПК</vt:lpstr>
      <vt:lpstr>Какие функции библиотеки Serial мы знаем??? </vt:lpstr>
      <vt:lpstr>Serial.read();</vt:lpstr>
      <vt:lpstr>Напишем программу</vt:lpstr>
      <vt:lpstr>Напишем первую программу</vt:lpstr>
      <vt:lpstr>Напишем первую программу</vt:lpstr>
      <vt:lpstr>Монитор COM–порта</vt:lpstr>
      <vt:lpstr>Показания</vt:lpstr>
      <vt:lpstr>Правильно таблица ASCII кодов!</vt:lpstr>
      <vt:lpstr>Serial.available();</vt:lpstr>
      <vt:lpstr>Допишем программу</vt:lpstr>
      <vt:lpstr>Новые показания</vt:lpstr>
      <vt:lpstr>Допишем программу</vt:lpstr>
      <vt:lpstr>Новые показания</vt:lpstr>
      <vt:lpstr>Serial.parseInt();</vt:lpstr>
      <vt:lpstr>Допишем программу</vt:lpstr>
      <vt:lpstr>Показания на COM-порту</vt:lpstr>
      <vt:lpstr>Какие функции библиотеки Serial мы знаем??? </vt:lpstr>
      <vt:lpstr>Какие еще есть функции библиотеки Serial ??? </vt:lpstr>
      <vt:lpstr>Serial.end();</vt:lpstr>
      <vt:lpstr>Serial.flush();</vt:lpstr>
      <vt:lpstr>Serial.parseFloat();</vt:lpstr>
      <vt:lpstr>Дополнительные возможности функции Serial.print();</vt:lpstr>
      <vt:lpstr>Вот так выглядит код:</vt:lpstr>
      <vt:lpstr>Арифметические выражения</vt:lpstr>
      <vt:lpstr>Арифметические выражения</vt:lpstr>
      <vt:lpstr>Что мы теперь можем?</vt:lpstr>
      <vt:lpstr>Напишем программу сложения двух чисел.</vt:lpstr>
      <vt:lpstr>Напишем программу сложения двух чисел.</vt:lpstr>
      <vt:lpstr>Напишем программу сложения двух чисел.</vt:lpstr>
      <vt:lpstr>Напишем программу сложения двух чисел.</vt:lpstr>
      <vt:lpstr>Напишем программу сложения двух чисел.</vt:lpstr>
      <vt:lpstr>Напишем программу сложения двух чисел.</vt:lpstr>
      <vt:lpstr>Напишем программу сложения двух чисел.</vt:lpstr>
      <vt:lpstr>Пример работы программы</vt:lpstr>
      <vt:lpstr>Задание</vt:lpstr>
      <vt:lpstr>Деление /</vt:lpstr>
      <vt:lpstr>Смотрим результат</vt:lpstr>
      <vt:lpstr>Как получить правильный результат?</vt:lpstr>
      <vt:lpstr>Деление /  получаем float</vt:lpstr>
      <vt:lpstr>Вычисление объема параллелепипеда. </vt:lpstr>
      <vt:lpstr>Задача</vt:lpstr>
      <vt:lpstr>Презентация PowerPoint</vt:lpstr>
      <vt:lpstr>Презентация PowerPoint</vt:lpstr>
    </vt:vector>
  </TitlesOfParts>
  <Company>Pum Corp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Кирилл Пузановский</dc:creator>
  <cp:lastModifiedBy>Кирилл Пузановский</cp:lastModifiedBy>
  <cp:revision>1</cp:revision>
  <dcterms:created xsi:type="dcterms:W3CDTF">2018-02-05T07:15:20Z</dcterms:created>
  <dcterms:modified xsi:type="dcterms:W3CDTF">2018-02-05T07:15:20Z</dcterms:modified>
</cp:coreProperties>
</file>