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CA219-4C1F-44FE-B5F4-CD910FAD3E51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21BA9-6204-41C8-83EB-F126F7B65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662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CA219-4C1F-44FE-B5F4-CD910FAD3E51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21BA9-6204-41C8-83EB-F126F7B65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19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002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84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31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232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51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46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08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Попробуем решить задачу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70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30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44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Усложним задачу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60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Основы программирования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30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45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81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025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69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38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Условный оператор </a:t>
            </a:r>
            <a:r>
              <a:rPr lang="en-US" sz="6000" b="1" smtClean="0"/>
              <a:t>if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91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Оператор ветвления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4279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Оператор выбора (условия)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464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Оператор выбора (условия)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89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Условие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2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Условный оператор </a:t>
            </a:r>
            <a:r>
              <a:rPr lang="en-US" sz="6000" b="1" smtClean="0"/>
              <a:t>if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813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Условие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766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Условие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798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Условие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457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Программный вид условного  оператора </a:t>
            </a:r>
            <a:r>
              <a:rPr lang="en-US" b="1" smtClean="0"/>
              <a:t>if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11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Оператор выбора (условия)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195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Логические отношения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424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23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4926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94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95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Повторим функции </a:t>
            </a:r>
            <a:br>
              <a:rPr lang="ru-RU" smtClean="0"/>
            </a:br>
            <a:r>
              <a:rPr lang="ru-RU" smtClean="0"/>
              <a:t>библиотеки </a:t>
            </a:r>
            <a:r>
              <a:rPr lang="en-US" smtClean="0"/>
              <a:t>Serial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293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970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052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13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1571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776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708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68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4476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190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Примеры логических выражений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598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Арифметические выражения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343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Ошибка 1: Конец в заголовке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693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Ошибка 2: Команде - место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221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Ошибка 3: Не лги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208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Упрощение 1: Одна команда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142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Упрощение 1: Одна команда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8192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Упрощение 2: Без «Иначе»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7444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397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 блок-схемы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316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0697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27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Решим задачу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496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193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064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140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Пример блок-схемы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9631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Несколько условий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997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735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088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2201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8336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Вот так это делается!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4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02661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3129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Логические операции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3265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Сложное условие. Операция 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154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Сложное условие. Операция ИЛИ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7811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smtClean="0">
                <a:latin typeface="+mn-lt"/>
              </a:rPr>
              <a:t>Занятие 8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smtClean="0">
                <a:latin typeface="+mn-lt"/>
              </a:rPr>
              <a:t>Практические задачи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14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2042 год…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6528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3996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4835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6399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80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426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72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1675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Ошибка сложного условия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4241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3034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% </a:t>
            </a:r>
            <a:r>
              <a:rPr lang="ru-RU" smtClean="0"/>
              <a:t>Остаток от деления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994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45034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Високосные года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3284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Алгоритм решения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5710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Задание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9662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74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должно выглядеть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8555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3574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5789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Дополнительные задания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59537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14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</Words>
  <Application>Microsoft Office PowerPoint</Application>
  <PresentationFormat>Экран (4:3)</PresentationFormat>
  <Paragraphs>85</Paragraphs>
  <Slides>93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93</vt:i4>
      </vt:variant>
    </vt:vector>
  </HeadingPairs>
  <TitlesOfParts>
    <vt:vector size="97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Основы программирования</vt:lpstr>
      <vt:lpstr>Условный оператор if</vt:lpstr>
      <vt:lpstr>Повторим функции  библиотеки Serial</vt:lpstr>
      <vt:lpstr>Арифметические выражения</vt:lpstr>
      <vt:lpstr>Решим задачу</vt:lpstr>
      <vt:lpstr>Так должно выглядеть</vt:lpstr>
      <vt:lpstr>Так должно выглядеть</vt:lpstr>
      <vt:lpstr>Так должно выглядеть</vt:lpstr>
      <vt:lpstr>Так должно выглядеть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Попробуем решить задачу</vt:lpstr>
      <vt:lpstr>Так должно выглядеть</vt:lpstr>
      <vt:lpstr>Вот так это делается!</vt:lpstr>
      <vt:lpstr>Усложним задачу</vt:lpstr>
      <vt:lpstr>Так должно выглядеть</vt:lpstr>
      <vt:lpstr>Вот так это делается!</vt:lpstr>
      <vt:lpstr>Задание</vt:lpstr>
      <vt:lpstr>Так должно выглядеть</vt:lpstr>
      <vt:lpstr>Вот так это делается!</vt:lpstr>
      <vt:lpstr>Условный оператор if</vt:lpstr>
      <vt:lpstr>Оператор ветвления</vt:lpstr>
      <vt:lpstr>Оператор выбора (условия)</vt:lpstr>
      <vt:lpstr>Оператор выбора (условия)</vt:lpstr>
      <vt:lpstr>Условие</vt:lpstr>
      <vt:lpstr>Условие</vt:lpstr>
      <vt:lpstr>Условие</vt:lpstr>
      <vt:lpstr>Условие</vt:lpstr>
      <vt:lpstr>Программный вид условного  оператора if</vt:lpstr>
      <vt:lpstr>Оператор выбора (условия)</vt:lpstr>
      <vt:lpstr>Логические отношения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Примеры логических выражений</vt:lpstr>
      <vt:lpstr>Ошибка 1: Конец в заголовке</vt:lpstr>
      <vt:lpstr>Ошибка 2: Команде - место</vt:lpstr>
      <vt:lpstr>Ошибка 3: Не лги</vt:lpstr>
      <vt:lpstr>Упрощение 1: Одна команда</vt:lpstr>
      <vt:lpstr>Упрощение 1: Одна команда</vt:lpstr>
      <vt:lpstr>Упрощение 2: Без «Иначе»</vt:lpstr>
      <vt:lpstr>Задание</vt:lpstr>
      <vt:lpstr>Пример блок-схемы</vt:lpstr>
      <vt:lpstr>Вот так это делается!</vt:lpstr>
      <vt:lpstr>Вот так это делается!</vt:lpstr>
      <vt:lpstr>Вот так это делается!</vt:lpstr>
      <vt:lpstr>Вот так это делается!</vt:lpstr>
      <vt:lpstr>Задание</vt:lpstr>
      <vt:lpstr>Пример блок-схемы</vt:lpstr>
      <vt:lpstr>Несколько условий</vt:lpstr>
      <vt:lpstr>Презентация PowerPoint</vt:lpstr>
      <vt:lpstr>Задание</vt:lpstr>
      <vt:lpstr>Вот так это делается!</vt:lpstr>
      <vt:lpstr>Вот так это делается!</vt:lpstr>
      <vt:lpstr>Вот так это делается!</vt:lpstr>
      <vt:lpstr>Задание</vt:lpstr>
      <vt:lpstr>Логические операции</vt:lpstr>
      <vt:lpstr>Сложное условие. Операция И</vt:lpstr>
      <vt:lpstr>Сложное условие. Операция ИЛИ</vt:lpstr>
      <vt:lpstr>Занятие 8  Практические задачи</vt:lpstr>
      <vt:lpstr>2042 год…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Ошибка сложного условия</vt:lpstr>
      <vt:lpstr>Дополнительные задания</vt:lpstr>
      <vt:lpstr>% Остаток от деления</vt:lpstr>
      <vt:lpstr>Дополнительные задания</vt:lpstr>
      <vt:lpstr>Високосные года</vt:lpstr>
      <vt:lpstr>Алгоритм решения</vt:lpstr>
      <vt:lpstr>Задание</vt:lpstr>
      <vt:lpstr>Дополнительные задания</vt:lpstr>
      <vt:lpstr>Дополнительные задания</vt:lpstr>
      <vt:lpstr>Дополнительные задания</vt:lpstr>
      <vt:lpstr>Дополнительные задания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2017-11-07T13:31:08Z</dcterms:created>
  <dcterms:modified xsi:type="dcterms:W3CDTF">2017-11-07T13:31:08Z</dcterms:modified>
</cp:coreProperties>
</file>