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1D685-9322-4CFB-879C-523E63F2C59F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48942-BD24-4948-A2C9-D4D5B3BC27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405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1D685-9322-4CFB-879C-523E63F2C59F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48942-BD24-4948-A2C9-D4D5B3BC27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033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Лаборатория робототехники и мехатроники КубГУ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072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Индикация </a:t>
            </a:r>
            <a:r>
              <a:rPr lang="en-US" smtClean="0"/>
              <a:t>Serial-</a:t>
            </a:r>
            <a:r>
              <a:rPr lang="ru-RU" smtClean="0"/>
              <a:t>соединения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580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 подключения </a:t>
            </a:r>
            <a:r>
              <a:rPr lang="en-US" smtClean="0"/>
              <a:t>UART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163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Функции </a:t>
            </a:r>
            <a:r>
              <a:rPr lang="en-US" smtClean="0"/>
              <a:t>Serial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00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>
                <a:solidFill>
                  <a:srgbClr val="FF0000"/>
                </a:solidFill>
              </a:rPr>
              <a:t>Serial.begin</a:t>
            </a:r>
            <a:r>
              <a:rPr lang="en-US" b="1" smtClean="0"/>
              <a:t>();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260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>
                <a:solidFill>
                  <a:srgbClr val="FF0000"/>
                </a:solidFill>
              </a:rPr>
              <a:t>Serial.write</a:t>
            </a:r>
            <a:r>
              <a:rPr lang="en-US" b="1" smtClean="0"/>
              <a:t>();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3894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Serial-</a:t>
            </a:r>
            <a:r>
              <a:rPr lang="ru-RU" smtClean="0"/>
              <a:t>соединение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3409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398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Монитор </a:t>
            </a:r>
            <a:r>
              <a:rPr lang="en-US" smtClean="0"/>
              <a:t>COM–</a:t>
            </a:r>
            <a:r>
              <a:rPr lang="ru-RU" smtClean="0"/>
              <a:t>порта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8464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Напишем первую программу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00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Монитор </a:t>
            </a:r>
            <a:r>
              <a:rPr lang="en-US" smtClean="0"/>
              <a:t>COM-</a:t>
            </a:r>
            <a:r>
              <a:rPr lang="ru-RU" smtClean="0"/>
              <a:t>порта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08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smtClean="0"/>
              <a:t>Передача данных</a:t>
            </a:r>
            <a:endParaRPr lang="ru-RU" sz="6000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329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Изменим отправляемые данные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05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Монитор </a:t>
            </a:r>
            <a:r>
              <a:rPr lang="en-US" smtClean="0"/>
              <a:t>COM-</a:t>
            </a:r>
            <a:r>
              <a:rPr lang="ru-RU" smtClean="0"/>
              <a:t>порта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52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Вы обнаружили зависимость?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26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Вы обнаружили зависимость?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92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532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Загадка??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4661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Таблица </a:t>
            </a:r>
            <a:r>
              <a:rPr lang="en-US" smtClean="0"/>
              <a:t>ASCII </a:t>
            </a:r>
            <a:r>
              <a:rPr lang="ru-RU" smtClean="0"/>
              <a:t>кодов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2619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Таблица </a:t>
            </a:r>
            <a:r>
              <a:rPr lang="en-US" smtClean="0"/>
              <a:t>ASCII </a:t>
            </a:r>
            <a:r>
              <a:rPr lang="ru-RU" smtClean="0"/>
              <a:t>кодов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2795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>
                <a:solidFill>
                  <a:srgbClr val="FF0000"/>
                </a:solidFill>
              </a:rPr>
              <a:t>Serial.print</a:t>
            </a:r>
            <a:r>
              <a:rPr lang="en-US" b="1" smtClean="0"/>
              <a:t>();</a:t>
            </a:r>
            <a:endParaRPr lang="en-US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7431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Напишем программу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453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Общение </a:t>
            </a:r>
            <a:r>
              <a:rPr lang="en-US" b="1" smtClean="0"/>
              <a:t>Arduino </a:t>
            </a:r>
            <a:r>
              <a:rPr lang="ru-RU" b="1" smtClean="0"/>
              <a:t>и ПК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3503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Монитор </a:t>
            </a:r>
            <a:r>
              <a:rPr lang="en-US" smtClean="0"/>
              <a:t>COM-</a:t>
            </a:r>
            <a:r>
              <a:rPr lang="ru-RU" smtClean="0"/>
              <a:t>порта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6738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Допишем программу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430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Монитор </a:t>
            </a:r>
            <a:r>
              <a:rPr lang="en-US" smtClean="0"/>
              <a:t>COM-</a:t>
            </a:r>
            <a:r>
              <a:rPr lang="ru-RU" smtClean="0"/>
              <a:t>порта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9952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Вспомогательные символы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3008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Вспомогательные символы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7117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Перепишем программу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1762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Монитор </a:t>
            </a:r>
            <a:r>
              <a:rPr lang="en-US" smtClean="0"/>
              <a:t>COM-</a:t>
            </a:r>
            <a:r>
              <a:rPr lang="ru-RU" smtClean="0"/>
              <a:t>порта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0838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>
                <a:solidFill>
                  <a:srgbClr val="FF0000"/>
                </a:solidFill>
              </a:rPr>
              <a:t>Serial.println</a:t>
            </a:r>
            <a:r>
              <a:rPr lang="en-US" b="1" smtClean="0"/>
              <a:t>();</a:t>
            </a:r>
            <a:endParaRPr lang="en-US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0155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Исправим программу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429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Монитор </a:t>
            </a:r>
            <a:r>
              <a:rPr lang="en-US" smtClean="0"/>
              <a:t>COM-</a:t>
            </a:r>
            <a:r>
              <a:rPr lang="ru-RU" smtClean="0"/>
              <a:t>порта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261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Асинхронная передача данных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123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8886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2329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3153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Разница пробелов и табуляций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4691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Разница пробелов и табуляций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48948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Монитор </a:t>
            </a:r>
            <a:r>
              <a:rPr lang="en-US" smtClean="0"/>
              <a:t>COM-</a:t>
            </a:r>
            <a:r>
              <a:rPr lang="ru-RU" smtClean="0"/>
              <a:t>порта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6653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Символ табуляции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7672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 так можете?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2188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 так можете?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90771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 так можете?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601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Синхронная передача данных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925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28129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36372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1958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10916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54166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89116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Оператор присваивания </a:t>
            </a:r>
            <a:r>
              <a:rPr lang="ru-RU" b="1" smtClean="0"/>
              <a:t>=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5478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47003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12114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 </a:t>
            </a:r>
            <a:r>
              <a:rPr lang="ru-RU" smtClean="0"/>
              <a:t>вариант работы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519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Serial-</a:t>
            </a:r>
            <a:r>
              <a:rPr lang="ru-RU" smtClean="0"/>
              <a:t>соединение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55583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2</a:t>
            </a:r>
            <a:r>
              <a:rPr lang="en-US" smtClean="0"/>
              <a:t> </a:t>
            </a:r>
            <a:r>
              <a:rPr lang="ru-RU" smtClean="0"/>
              <a:t>вариант работы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3337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Дополнительные возможности функции </a:t>
            </a:r>
            <a:r>
              <a:rPr lang="en-US" smtClean="0">
                <a:solidFill>
                  <a:srgbClr val="FF0000"/>
                </a:solidFill>
              </a:rPr>
              <a:t>Serial.print</a:t>
            </a:r>
            <a:r>
              <a:rPr lang="en-US" smtClean="0"/>
              <a:t>();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46930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Задача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237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628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Контакты </a:t>
            </a:r>
            <a:r>
              <a:rPr lang="en-US" smtClean="0"/>
              <a:t>Serial-</a:t>
            </a:r>
            <a:r>
              <a:rPr lang="ru-RU" smtClean="0"/>
              <a:t>соединения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50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Контакты </a:t>
            </a:r>
            <a:r>
              <a:rPr lang="en-US" smtClean="0"/>
              <a:t>Serial-</a:t>
            </a:r>
            <a:r>
              <a:rPr lang="ru-RU" smtClean="0"/>
              <a:t>соединения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66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Индикация </a:t>
            </a:r>
            <a:r>
              <a:rPr lang="en-US" smtClean="0"/>
              <a:t>Serial-</a:t>
            </a:r>
            <a:r>
              <a:rPr lang="ru-RU" smtClean="0"/>
              <a:t>соединения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1986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</Words>
  <Application>Microsoft Office PowerPoint</Application>
  <PresentationFormat>Экран (4:3)</PresentationFormat>
  <Paragraphs>60</Paragraphs>
  <Slides>63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7" baseType="lpstr">
      <vt:lpstr>Arial</vt:lpstr>
      <vt:lpstr>Calibri</vt:lpstr>
      <vt:lpstr>Calibri Light</vt:lpstr>
      <vt:lpstr>Тема Office</vt:lpstr>
      <vt:lpstr>Лаборатория робототехники и мехатроники КубГУ</vt:lpstr>
      <vt:lpstr>Передача данных</vt:lpstr>
      <vt:lpstr>Общение Arduino и ПК</vt:lpstr>
      <vt:lpstr>Асинхронная передача данных</vt:lpstr>
      <vt:lpstr>Синхронная передача данных</vt:lpstr>
      <vt:lpstr>Serial-соединение</vt:lpstr>
      <vt:lpstr>Контакты Serial-соединения</vt:lpstr>
      <vt:lpstr>Контакты Serial-соединения</vt:lpstr>
      <vt:lpstr>Индикация Serial-соединения</vt:lpstr>
      <vt:lpstr>Индикация Serial-соединения</vt:lpstr>
      <vt:lpstr>Пример подключения UART</vt:lpstr>
      <vt:lpstr>Функции Serial</vt:lpstr>
      <vt:lpstr>Serial.begin();</vt:lpstr>
      <vt:lpstr>Serial.write();</vt:lpstr>
      <vt:lpstr>Serial-соединение</vt:lpstr>
      <vt:lpstr>Презентация PowerPoint</vt:lpstr>
      <vt:lpstr>Монитор COM–порта</vt:lpstr>
      <vt:lpstr>Напишем первую программу</vt:lpstr>
      <vt:lpstr>Монитор COM-порта</vt:lpstr>
      <vt:lpstr>Изменим отправляемые данные</vt:lpstr>
      <vt:lpstr>Монитор COM-порта</vt:lpstr>
      <vt:lpstr>Вы обнаружили зависимость?</vt:lpstr>
      <vt:lpstr>Вы обнаружили зависимость?</vt:lpstr>
      <vt:lpstr>Презентация PowerPoint</vt:lpstr>
      <vt:lpstr>Загадка??</vt:lpstr>
      <vt:lpstr>Таблица ASCII кодов</vt:lpstr>
      <vt:lpstr>Таблица ASCII кодов</vt:lpstr>
      <vt:lpstr>Serial.print();</vt:lpstr>
      <vt:lpstr>Напишем программу</vt:lpstr>
      <vt:lpstr>Монитор COM-порта</vt:lpstr>
      <vt:lpstr>Допишем программу</vt:lpstr>
      <vt:lpstr>Монитор COM-порта</vt:lpstr>
      <vt:lpstr>Вспомогательные символы</vt:lpstr>
      <vt:lpstr>Вспомогательные символы</vt:lpstr>
      <vt:lpstr>Перепишем программу</vt:lpstr>
      <vt:lpstr>Монитор COM-порта</vt:lpstr>
      <vt:lpstr>Serial.println();</vt:lpstr>
      <vt:lpstr>Исправим программу</vt:lpstr>
      <vt:lpstr>Монитор COM-порта</vt:lpstr>
      <vt:lpstr>Задание</vt:lpstr>
      <vt:lpstr>Вот так это делается!</vt:lpstr>
      <vt:lpstr>Задание</vt:lpstr>
      <vt:lpstr>Разница пробелов и табуляций</vt:lpstr>
      <vt:lpstr>Разница пробелов и табуляций</vt:lpstr>
      <vt:lpstr>Монитор COM-порта</vt:lpstr>
      <vt:lpstr>Символ табуляции</vt:lpstr>
      <vt:lpstr>А так можете?</vt:lpstr>
      <vt:lpstr>А так можете?</vt:lpstr>
      <vt:lpstr>А так можете?</vt:lpstr>
      <vt:lpstr>Вот так это делается!</vt:lpstr>
      <vt:lpstr>Вот так это делается!</vt:lpstr>
      <vt:lpstr>Вот так это делается!</vt:lpstr>
      <vt:lpstr>Вот так это делается!</vt:lpstr>
      <vt:lpstr>Вот так это делается!</vt:lpstr>
      <vt:lpstr>Вот так это делается!</vt:lpstr>
      <vt:lpstr>Оператор присваивания =</vt:lpstr>
      <vt:lpstr>Задание</vt:lpstr>
      <vt:lpstr>Задание</vt:lpstr>
      <vt:lpstr>1 вариант работы</vt:lpstr>
      <vt:lpstr>2 вариант работы</vt:lpstr>
      <vt:lpstr>Дополнительные возможности функции Serial.print();</vt:lpstr>
      <vt:lpstr>Задача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Лаборатория робототехники и мехатроники КубГУ</dc:title>
  <dc:creator>user</dc:creator>
  <cp:lastModifiedBy>user</cp:lastModifiedBy>
  <cp:revision>1</cp:revision>
  <dcterms:created xsi:type="dcterms:W3CDTF">2017-11-07T13:30:20Z</dcterms:created>
  <dcterms:modified xsi:type="dcterms:W3CDTF">2017-11-07T13:30:20Z</dcterms:modified>
</cp:coreProperties>
</file>