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D96A3-B9DA-49B3-B4B7-7D0A997B07BD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5A00E-6540-4573-AA07-178C6F2345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08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D96A3-B9DA-49B3-B4B7-7D0A997B07BD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5A00E-6540-4573-AA07-178C6F2345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220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04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27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Текст программы </a:t>
            </a:r>
            <a:r>
              <a:rPr lang="en-US" smtClean="0"/>
              <a:t>SOS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90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Точка (</a:t>
            </a:r>
            <a:r>
              <a:rPr lang="en-US" smtClean="0"/>
              <a:t>dot</a:t>
            </a:r>
            <a:r>
              <a:rPr lang="ru-RU" smtClean="0"/>
              <a:t>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952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Точка (</a:t>
            </a:r>
            <a:r>
              <a:rPr lang="en-US" smtClean="0"/>
              <a:t>dot</a:t>
            </a:r>
            <a:r>
              <a:rPr lang="ru-RU" smtClean="0"/>
              <a:t>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74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Временная диаграмма</a:t>
            </a:r>
            <a:r>
              <a:rPr lang="en-US" smtClean="0"/>
              <a:t> SOS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03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Временная диаграмма</a:t>
            </a:r>
            <a:r>
              <a:rPr lang="en-US" smtClean="0"/>
              <a:t> SOS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82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Временная диаграмма</a:t>
            </a:r>
            <a:r>
              <a:rPr lang="en-US" smtClean="0"/>
              <a:t> SOS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664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Временная диаграмма</a:t>
            </a:r>
            <a:r>
              <a:rPr lang="en-US" smtClean="0"/>
              <a:t> SOS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81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Временная диаграмма</a:t>
            </a:r>
            <a:r>
              <a:rPr lang="en-US" smtClean="0"/>
              <a:t> SOS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060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Временная диаграмма</a:t>
            </a:r>
            <a:r>
              <a:rPr lang="en-US" smtClean="0"/>
              <a:t> SOS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22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Основы программирования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4575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Точка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40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Тире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011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Внимательно !!!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283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Внимательно !!!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640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Не допускайте </a:t>
            </a:r>
            <a:r>
              <a:rPr lang="ru-RU" b="1" smtClean="0"/>
              <a:t>ОЧЕПЯТОК</a:t>
            </a:r>
            <a:r>
              <a:rPr lang="ru-RU" smtClean="0"/>
              <a:t>!!!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781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СлЕдиТе зА рЕгиСтроМ!!!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2777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922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5901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Ответ азбукой Морзе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103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850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Азбука Морзе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78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06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SOS 		 </a:t>
            </a:r>
            <a:r>
              <a:rPr lang="en-US" b="1" smtClean="0">
                <a:sym typeface="Symbol" panose="05050102010706020507" pitchFamily="18" charset="2"/>
              </a:rPr>
              <a:t></a:t>
            </a:r>
            <a:r>
              <a:rPr lang="en-US" b="1" smtClean="0"/>
              <a:t> </a:t>
            </a:r>
            <a:r>
              <a:rPr lang="en-US" b="1" smtClean="0">
                <a:sym typeface="Symbol" panose="05050102010706020507" pitchFamily="18" charset="2"/>
              </a:rPr>
              <a:t></a:t>
            </a:r>
            <a:r>
              <a:rPr lang="en-US" b="1" smtClean="0"/>
              <a:t> </a:t>
            </a:r>
            <a:r>
              <a:rPr lang="en-US" b="1" smtClean="0">
                <a:sym typeface="Symbol" panose="05050102010706020507" pitchFamily="18" charset="2"/>
              </a:rPr>
              <a:t></a:t>
            </a:r>
            <a:r>
              <a:rPr lang="en-US" b="1" smtClean="0"/>
              <a:t> – – – </a:t>
            </a:r>
            <a:r>
              <a:rPr lang="en-US" b="1" smtClean="0">
                <a:sym typeface="Symbol" panose="05050102010706020507" pitchFamily="18" charset="2"/>
              </a:rPr>
              <a:t></a:t>
            </a:r>
            <a:r>
              <a:rPr lang="en-US" b="1" smtClean="0"/>
              <a:t> </a:t>
            </a:r>
            <a:r>
              <a:rPr lang="en-US" b="1" smtClean="0">
                <a:sym typeface="Symbol" panose="05050102010706020507" pitchFamily="18" charset="2"/>
              </a:rPr>
              <a:t></a:t>
            </a:r>
            <a:r>
              <a:rPr lang="en-US" b="1" smtClean="0"/>
              <a:t> </a:t>
            </a:r>
            <a:r>
              <a:rPr lang="en-US" b="1" smtClean="0">
                <a:sym typeface="Symbol" panose="05050102010706020507" pitchFamily="18" charset="2"/>
              </a:rPr>
              <a:t>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744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Точка (</a:t>
            </a:r>
            <a:r>
              <a:rPr lang="en-US" smtClean="0"/>
              <a:t>dot</a:t>
            </a:r>
            <a:r>
              <a:rPr lang="ru-RU" smtClean="0"/>
              <a:t>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325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Запускаем </a:t>
            </a:r>
            <a:r>
              <a:rPr lang="en-US" smtClean="0"/>
              <a:t>Arduino IDE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03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942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9358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Office PowerPoint</Application>
  <PresentationFormat>Экран (4:3)</PresentationFormat>
  <Paragraphs>23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Symbol</vt:lpstr>
      <vt:lpstr>Тема Office</vt:lpstr>
      <vt:lpstr>Лаборатория робототехники и мехатроники КубГУ</vt:lpstr>
      <vt:lpstr>Основы программирования</vt:lpstr>
      <vt:lpstr>Азбука Морзе</vt:lpstr>
      <vt:lpstr>Презентация PowerPoint</vt:lpstr>
      <vt:lpstr>SOS       – – –   </vt:lpstr>
      <vt:lpstr>Точка (dot)</vt:lpstr>
      <vt:lpstr>Запускаем Arduino IDE</vt:lpstr>
      <vt:lpstr>Презентация PowerPoint</vt:lpstr>
      <vt:lpstr>Презентация PowerPoint</vt:lpstr>
      <vt:lpstr>Презентация PowerPoint</vt:lpstr>
      <vt:lpstr>Текст программы SOS</vt:lpstr>
      <vt:lpstr>Точка (dot)</vt:lpstr>
      <vt:lpstr>Точка (dot)</vt:lpstr>
      <vt:lpstr>Временная диаграмма SOS</vt:lpstr>
      <vt:lpstr>Временная диаграмма SOS</vt:lpstr>
      <vt:lpstr>Временная диаграмма SOS</vt:lpstr>
      <vt:lpstr>Временная диаграмма SOS</vt:lpstr>
      <vt:lpstr>Временная диаграмма SOS</vt:lpstr>
      <vt:lpstr>Временная диаграмма SOS</vt:lpstr>
      <vt:lpstr>Точка</vt:lpstr>
      <vt:lpstr>Тире</vt:lpstr>
      <vt:lpstr>Внимательно !!!</vt:lpstr>
      <vt:lpstr>Внимательно !!!</vt:lpstr>
      <vt:lpstr>Не допускайте ОЧЕПЯТОК!!!</vt:lpstr>
      <vt:lpstr>СлЕдиТе зА рЕгиСтроМ!!!</vt:lpstr>
      <vt:lpstr>Задание</vt:lpstr>
      <vt:lpstr>Презентация PowerPoint</vt:lpstr>
      <vt:lpstr>Ответ азбукой Морзе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user</dc:creator>
  <cp:lastModifiedBy>user</cp:lastModifiedBy>
  <cp:revision>1</cp:revision>
  <dcterms:created xsi:type="dcterms:W3CDTF">2017-11-07T13:28:28Z</dcterms:created>
  <dcterms:modified xsi:type="dcterms:W3CDTF">2017-11-07T13:28:28Z</dcterms:modified>
</cp:coreProperties>
</file>