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</p:sldIdLst>
  <p:sldSz cx="9144000" cy="6858000" type="screen4x3"/>
  <p:notesSz cx="7099300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340D-832A-4D25-B705-23B4775A5A4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BB243-7955-4CED-AA4B-3CC932409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93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340D-832A-4D25-B705-23B4775A5A4A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BB243-7955-4CED-AA4B-3CC932409F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3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614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Для работы с электрическим током необходимо познакомиться с основными понятиями:</a:t>
            </a:r>
            <a:br>
              <a:rPr lang="ru-RU" smtClean="0"/>
            </a:br>
            <a:r>
              <a:rPr lang="ru-RU" smtClean="0"/>
              <a:t>сила тока, напряжение и сопротивление на участке цепи, а также изучим закон Ома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23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Сила тока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63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Напряжение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89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Сопротивление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60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Закон Ома (Физика 8 класс)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06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Светодиод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90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Светодиод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64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Светодиод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61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Сколько тока протекает в нашем случае?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0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Подключение светодиода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27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Схемотехника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37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Какое напряжение у нас?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608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Вольт-амперная характеристика светодиода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76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Читаем ВАХ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58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ВАХ светодиода белого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532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ВАХ светодиода белого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362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ВАХ светодиода белого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032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ВАХ светодиода белого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8077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ВАХ светодиода белого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661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Вольт-амперная характеристика светодиода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43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80000"/>
              </a:lnSpc>
            </a:pPr>
            <a:r>
              <a:rPr lang="ru-RU" b="1" smtClean="0"/>
              <a:t>Таблица значений рабочих параметров светодиодов разного свечения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Макетная плата (</a:t>
            </a:r>
            <a:r>
              <a:rPr lang="en-US" b="1" smtClean="0"/>
              <a:t>Breadboard</a:t>
            </a:r>
            <a:r>
              <a:rPr lang="ru-RU" b="1" smtClean="0"/>
              <a:t>)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47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Резистор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45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328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024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82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Падение напряжения на диоде</a:t>
            </a:r>
            <a:br>
              <a:rPr lang="ru-RU" b="1" smtClean="0"/>
            </a:br>
            <a:r>
              <a:rPr lang="ru-RU" b="1" smtClean="0"/>
              <a:t>Принципиальная схема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383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Падение напряжения на диоде</a:t>
            </a:r>
            <a:br>
              <a:rPr lang="ru-RU" b="1" smtClean="0"/>
            </a:br>
            <a:r>
              <a:rPr lang="ru-RU" b="1" smtClean="0"/>
              <a:t>Принципиальная схема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852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79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740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852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Расчет 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53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Макетная плата (</a:t>
            </a:r>
            <a:r>
              <a:rPr lang="en-US" smtClean="0"/>
              <a:t>Breadboard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123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Подключаем светодиод через токоограничивающий резистор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0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Подключаем светодиод через токоограничивающий резистор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562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063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900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5982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8249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062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Внимание!!!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155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r>
              <a:rPr lang="en-US" smtClean="0"/>
              <a:t> </a:t>
            </a:r>
            <a:r>
              <a:rPr lang="ru-RU" smtClean="0"/>
              <a:t>Внимание!!!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36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r>
              <a:rPr lang="en-US" smtClean="0"/>
              <a:t> </a:t>
            </a:r>
            <a:r>
              <a:rPr lang="ru-RU" smtClean="0"/>
              <a:t>Внимание!!!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49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Макетная плата (</a:t>
            </a:r>
            <a:r>
              <a:rPr lang="en-US" smtClean="0"/>
              <a:t>Breadboard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294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Принципиальная схема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07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После того как светодиод загорелся, научимся им управлять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5135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Запускаем </a:t>
            </a:r>
            <a:r>
              <a:rPr lang="en-US" smtClean="0"/>
              <a:t>Arduino IDE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216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082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606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Текст программы (скетча)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155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Текст программы (скетча)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818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744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Ошибки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489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15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Проводники в </a:t>
            </a:r>
            <a:r>
              <a:rPr lang="en-US" smtClean="0"/>
              <a:t>breadboard’</a:t>
            </a:r>
            <a:r>
              <a:rPr lang="ru-RU" smtClean="0"/>
              <a:t>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68957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Квадратный метр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2937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Проводники в </a:t>
            </a:r>
            <a:r>
              <a:rPr lang="en-US" smtClean="0"/>
              <a:t>breadboard’</a:t>
            </a:r>
            <a:r>
              <a:rPr lang="ru-RU" smtClean="0"/>
              <a:t>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16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Макетная плата (</a:t>
            </a:r>
            <a:r>
              <a:rPr lang="en-US" smtClean="0"/>
              <a:t>Breadboard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37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Макетная плата (</a:t>
            </a:r>
            <a:r>
              <a:rPr lang="en-US" smtClean="0"/>
              <a:t>Breadboard</a:t>
            </a:r>
            <a:r>
              <a:rPr lang="ru-RU" smtClean="0"/>
              <a:t>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44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Microsoft Office PowerPoint</Application>
  <PresentationFormat>Экран (4:3)</PresentationFormat>
  <Paragraphs>57</Paragraphs>
  <Slides>61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5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Схемотехника</vt:lpstr>
      <vt:lpstr>Макетная плата (Breadboard)</vt:lpstr>
      <vt:lpstr>Макетная плата (Breadboard)</vt:lpstr>
      <vt:lpstr>Макетная плата (Breadboard)</vt:lpstr>
      <vt:lpstr>Проводники в breadboard’е</vt:lpstr>
      <vt:lpstr>Проводники в breadboard’е</vt:lpstr>
      <vt:lpstr>Макетная плата (Breadboard)</vt:lpstr>
      <vt:lpstr>Макетная плата (Breadboard)</vt:lpstr>
      <vt:lpstr>Для работы с электрическим током необходимо познакомиться с основными понятиями: сила тока, напряжение и сопротивление на участке цепи, а также изучим закон Ома</vt:lpstr>
      <vt:lpstr>Сила тока</vt:lpstr>
      <vt:lpstr>Напряжение</vt:lpstr>
      <vt:lpstr>Сопротивление</vt:lpstr>
      <vt:lpstr>Закон Ома (Физика 8 класс)</vt:lpstr>
      <vt:lpstr>Светодиод</vt:lpstr>
      <vt:lpstr>Светодиод</vt:lpstr>
      <vt:lpstr>Светодиод</vt:lpstr>
      <vt:lpstr>Сколько тока протекает в нашем случае?</vt:lpstr>
      <vt:lpstr>Подключение светодиода</vt:lpstr>
      <vt:lpstr>Какое напряжение у нас?</vt:lpstr>
      <vt:lpstr>Вольт-амперная характеристика светодиода</vt:lpstr>
      <vt:lpstr>Читаем ВАХ</vt:lpstr>
      <vt:lpstr>ВАХ светодиода белого свечения</vt:lpstr>
      <vt:lpstr>ВАХ светодиода белого свечения</vt:lpstr>
      <vt:lpstr>ВАХ светодиода белого свечения</vt:lpstr>
      <vt:lpstr>ВАХ светодиода белого свечения</vt:lpstr>
      <vt:lpstr>ВАХ светодиода белого свечения</vt:lpstr>
      <vt:lpstr>Вольт-амперная характеристика светодиода</vt:lpstr>
      <vt:lpstr>Таблица значений рабочих параметров светодиодов разного свечения</vt:lpstr>
      <vt:lpstr>Резистор</vt:lpstr>
      <vt:lpstr>Расчет резистора</vt:lpstr>
      <vt:lpstr>Расчет резистора</vt:lpstr>
      <vt:lpstr>Расчет резистора</vt:lpstr>
      <vt:lpstr>Падение напряжения на диоде Принципиальная схема</vt:lpstr>
      <vt:lpstr>Падение напряжения на диоде Принципиальная схема</vt:lpstr>
      <vt:lpstr>Расчет резистора</vt:lpstr>
      <vt:lpstr>Расчет резистора</vt:lpstr>
      <vt:lpstr>Расчет резистора</vt:lpstr>
      <vt:lpstr>Расчет резистора</vt:lpstr>
      <vt:lpstr>Подключаем светодиод через токоограничивающий резистор</vt:lpstr>
      <vt:lpstr>Подключаем светодиод через токоограничивающий резистор</vt:lpstr>
      <vt:lpstr>Принципиальная схема</vt:lpstr>
      <vt:lpstr>Принципиальная схема</vt:lpstr>
      <vt:lpstr>Принципиальная схема</vt:lpstr>
      <vt:lpstr>Принципиальная схема</vt:lpstr>
      <vt:lpstr>Принципиальная схема</vt:lpstr>
      <vt:lpstr>Внимание!!!</vt:lpstr>
      <vt:lpstr>Принципиальная схема Внимание!!!</vt:lpstr>
      <vt:lpstr>Принципиальная схема Внимание!!!</vt:lpstr>
      <vt:lpstr>Принципиальная схема</vt:lpstr>
      <vt:lpstr>После того как светодиод загорелся, научимся им управлять</vt:lpstr>
      <vt:lpstr>Запускаем Arduino IDE</vt:lpstr>
      <vt:lpstr>Презентация PowerPoint</vt:lpstr>
      <vt:lpstr>Презентация PowerPoint</vt:lpstr>
      <vt:lpstr>Текст программы (скетча)</vt:lpstr>
      <vt:lpstr>Текст программы (скетча)</vt:lpstr>
      <vt:lpstr>Презентация PowerPoint</vt:lpstr>
      <vt:lpstr>Ошибки</vt:lpstr>
      <vt:lpstr>Задание</vt:lpstr>
      <vt:lpstr>Квадратный метр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2017-11-07T13:29:10Z</dcterms:created>
  <dcterms:modified xsi:type="dcterms:W3CDTF">2017-11-07T13:29:10Z</dcterms:modified>
</cp:coreProperties>
</file>