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C609B-6F9F-45BF-BE1E-3DEDFF1D5D5F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55261-D380-45CD-A1FB-C8FA7D729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129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2C609B-6F9F-45BF-BE1E-3DEDFF1D5D5F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55261-D380-45CD-A1FB-C8FA7D7299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217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Лаборатория робототехники и мехатроники КубГУ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296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Шаг 1. Выбор типа данных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7483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Нельзя везде писать</a:t>
            </a:r>
            <a:r>
              <a:rPr lang="en-US" b="1" smtClean="0"/>
              <a:t> float</a:t>
            </a:r>
            <a:r>
              <a:rPr lang="ru-RU" smtClean="0"/>
              <a:t> 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917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Основные типы данных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7296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Основные типы данных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3424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Почему именно такие цифры?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8252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Почему именно такие цифры?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4939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Откуда именно такие цифры?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9455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Какой тип данных надо выбрать?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0576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Какой тип данных надо выбрать?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376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Задание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138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Основы программирования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8142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Задание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454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Шаг 2. Присвоение имени переменной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6088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Правило 1. Числительные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2769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Правило 1. Числительные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8194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Правило 2. Без пробелов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8920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Правило 2. Без пробелов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5792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Правило 3. Лаконичность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510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Правило 3. Лаконичность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1762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4031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930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smtClean="0"/>
              <a:t>Переменная</a:t>
            </a:r>
            <a:endParaRPr lang="ru-RU" sz="6000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4229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2803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3239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8214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9971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Использование </a:t>
            </a:r>
            <a:r>
              <a:rPr lang="en-US" b="1" smtClean="0"/>
              <a:t>boolean 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1003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Использование </a:t>
            </a:r>
            <a:r>
              <a:rPr lang="en-US" b="1" smtClean="0"/>
              <a:t>boolean 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2685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Светофор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2253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Схема светофора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02912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Принципиальная схема светофора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3184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Программа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80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Сменить номер пина трудно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3800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Структура программы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17860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Цикл светофора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52454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Задание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8768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27458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Ответ азбукой Морзе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1671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971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Переменная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464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Объявление переменной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168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Объявление переменной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594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Ошибки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6238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Для объявления переменной необходимо пройти 3 шага: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484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</Words>
  <Application>Microsoft Office PowerPoint</Application>
  <PresentationFormat>Экран (4:3)</PresentationFormat>
  <Paragraphs>37</Paragraphs>
  <Slides>45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9" baseType="lpstr">
      <vt:lpstr>Arial</vt:lpstr>
      <vt:lpstr>Calibri</vt:lpstr>
      <vt:lpstr>Calibri Light</vt:lpstr>
      <vt:lpstr>Тема Office</vt:lpstr>
      <vt:lpstr>Лаборатория робототехники и мехатроники КубГУ</vt:lpstr>
      <vt:lpstr>Основы программирования</vt:lpstr>
      <vt:lpstr>Переменная</vt:lpstr>
      <vt:lpstr>Сменить номер пина трудно</vt:lpstr>
      <vt:lpstr>Переменная</vt:lpstr>
      <vt:lpstr>Объявление переменной</vt:lpstr>
      <vt:lpstr>Объявление переменной</vt:lpstr>
      <vt:lpstr>Ошибки</vt:lpstr>
      <vt:lpstr>Для объявления переменной необходимо пройти 3 шага:</vt:lpstr>
      <vt:lpstr>Шаг 1. Выбор типа данных</vt:lpstr>
      <vt:lpstr>Нельзя везде писать float </vt:lpstr>
      <vt:lpstr>Основные типы данных</vt:lpstr>
      <vt:lpstr>Основные типы данных</vt:lpstr>
      <vt:lpstr>Почему именно такие цифры?</vt:lpstr>
      <vt:lpstr>Почему именно такие цифры?</vt:lpstr>
      <vt:lpstr>Откуда именно такие цифры?</vt:lpstr>
      <vt:lpstr>Какой тип данных надо выбрать?</vt:lpstr>
      <vt:lpstr>Какой тип данных надо выбрать?</vt:lpstr>
      <vt:lpstr>Задание</vt:lpstr>
      <vt:lpstr>Задание</vt:lpstr>
      <vt:lpstr>Шаг 2. Присвоение имени переменной</vt:lpstr>
      <vt:lpstr>Правило 1. Числительные</vt:lpstr>
      <vt:lpstr>Правило 1. Числительные</vt:lpstr>
      <vt:lpstr>Правило 2. Без пробелов</vt:lpstr>
      <vt:lpstr>Правило 2. Без пробелов</vt:lpstr>
      <vt:lpstr>Правило 3. Лаконичность</vt:lpstr>
      <vt:lpstr>Правило 3. Лаконичность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Использование boolean </vt:lpstr>
      <vt:lpstr>Использование boolean </vt:lpstr>
      <vt:lpstr>Светофор</vt:lpstr>
      <vt:lpstr>Схема светофора</vt:lpstr>
      <vt:lpstr>Принципиальная схема светофора</vt:lpstr>
      <vt:lpstr>Программа</vt:lpstr>
      <vt:lpstr>Структура программы</vt:lpstr>
      <vt:lpstr>Цикл светофора</vt:lpstr>
      <vt:lpstr>Задание</vt:lpstr>
      <vt:lpstr>Презентация PowerPoint</vt:lpstr>
      <vt:lpstr>Ответ азбукой Морзе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Лаборатория робототехники и мехатроники КубГУ</dc:title>
  <dc:creator>user</dc:creator>
  <cp:lastModifiedBy>user</cp:lastModifiedBy>
  <cp:revision>1</cp:revision>
  <dcterms:created xsi:type="dcterms:W3CDTF">2017-11-07T13:29:32Z</dcterms:created>
  <dcterms:modified xsi:type="dcterms:W3CDTF">2017-11-07T13:29:32Z</dcterms:modified>
</cp:coreProperties>
</file>