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494BE-FDD1-4591-8B7D-F17688E863D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8932-98EB-4010-BDAE-B5B09F0F1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119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494BE-FDD1-4591-8B7D-F17688E863DB}" type="datetimeFigureOut">
              <a:rPr lang="ru-RU" smtClean="0"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D8932-98EB-4010-BDAE-B5B09F0F1A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Лаборатория робототехники и мехатроники КубГУ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175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45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Возможный вариант </a:t>
            </a:r>
            <a:br>
              <a:rPr lang="ru-RU" b="1" smtClean="0"/>
            </a:br>
            <a:r>
              <a:rPr lang="ru-RU" b="1" smtClean="0"/>
              <a:t>компановки элементов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156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059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Положение датчика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355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379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54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594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724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Датчик линии на АЦП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958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200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Робототехника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416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903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422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2976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1434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7330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098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854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8240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54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254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smtClean="0"/>
              <a:t>Езда по линии с одним датчиком</a:t>
            </a:r>
            <a:endParaRPr lang="ru-RU" sz="6000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3884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483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601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209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05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7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098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36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4854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64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Базовый алгоритм робота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1769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803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Базовый алгоритм робота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457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Базовый алгоритм робота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675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Реализуем базовый алгоритм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4163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347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Задание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6137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9233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 1 2 3 4 5 6 7 8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59736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80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931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Изученные команды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75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Устройство датчика линии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11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Основные характеристики желтых мотор-редукторов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20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smtClean="0"/>
              <a:t>L298n</a:t>
            </a:r>
            <a:endParaRPr lang="ru-RU" b="1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0454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Экран (4:3)</PresentationFormat>
  <Paragraphs>42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1" baseType="lpstr">
      <vt:lpstr>Arial</vt:lpstr>
      <vt:lpstr>Calibri</vt:lpstr>
      <vt:lpstr>Calibri Light</vt:lpstr>
      <vt:lpstr>Тема Office</vt:lpstr>
      <vt:lpstr>Лаборатория робототехники и мехатроники КубГУ</vt:lpstr>
      <vt:lpstr>Робототехника</vt:lpstr>
      <vt:lpstr>Езда по линии с одним датчиком</vt:lpstr>
      <vt:lpstr>Изученные команды</vt:lpstr>
      <vt:lpstr>Изученные команды</vt:lpstr>
      <vt:lpstr>Изученные команды</vt:lpstr>
      <vt:lpstr>Устройство датчика линии</vt:lpstr>
      <vt:lpstr>Основные характеристики желтых мотор-редукторов</vt:lpstr>
      <vt:lpstr>L298n</vt:lpstr>
      <vt:lpstr>Презентация PowerPoint</vt:lpstr>
      <vt:lpstr>Возможный вариант  компановки элементов</vt:lpstr>
      <vt:lpstr>Презентация PowerPoint</vt:lpstr>
      <vt:lpstr>Положение датчика</vt:lpstr>
      <vt:lpstr>Презентация PowerPoint</vt:lpstr>
      <vt:lpstr>Датчик линии на АЦП</vt:lpstr>
      <vt:lpstr>Датчик линии на АЦП</vt:lpstr>
      <vt:lpstr>Датчик линии на АЦП</vt:lpstr>
      <vt:lpstr>Датчик линии на АЦП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Реализуем базовый алгоритм</vt:lpstr>
      <vt:lpstr>Базовый алгоритм робота</vt:lpstr>
      <vt:lpstr>Базовый алгоритм робота</vt:lpstr>
      <vt:lpstr>Базовый алгоритм робота</vt:lpstr>
      <vt:lpstr>Реализуем базовый алгоритм</vt:lpstr>
      <vt:lpstr>Задание</vt:lpstr>
      <vt:lpstr>Задание</vt:lpstr>
      <vt:lpstr>Презентация PowerPoint</vt:lpstr>
      <vt:lpstr> 1 2 3 4 5 6 7 8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робототехники и мехатроники КубГУ</dc:title>
  <dc:creator>user</dc:creator>
  <cp:lastModifiedBy>user</cp:lastModifiedBy>
  <cp:revision>1</cp:revision>
  <dcterms:created xsi:type="dcterms:W3CDTF">2017-11-07T13:37:15Z</dcterms:created>
  <dcterms:modified xsi:type="dcterms:W3CDTF">2017-11-07T13:37:15Z</dcterms:modified>
</cp:coreProperties>
</file>