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2704-5E7B-4BD4-AD42-6BF0BC5F80B2}" type="datetimeFigureOut">
              <a:rPr lang="ru-RU" smtClean="0"/>
              <a:t>10.03.2017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28D1-D622-4068-BABC-C281EB7B23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413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52704-5E7B-4BD4-AD42-6BF0BC5F80B2}" type="datetimeFigureOut">
              <a:rPr lang="ru-RU" smtClean="0"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428D1-D622-4068-BABC-C281EB7B23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404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04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Амперметр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510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Омметр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875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8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775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 - вольтметр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117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 - вольтметр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13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 - амперметр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26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 - омметр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609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Мультиметр - прозвон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76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67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Схемотехника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865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Примеры применения фоторезисторов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434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360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Схема подключения фоторезистора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08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Как различать резисторы?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8016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Как различать резисторы?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56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Как различать резисторы?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17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Как различать резисторы?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1868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Аналоговый сенсор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981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Умный ночник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17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Умный ночник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35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Мультиметр и датчик</a:t>
            </a:r>
            <a:r>
              <a:rPr lang="en-US" sz="6000" b="1" smtClean="0"/>
              <a:t> </a:t>
            </a:r>
            <a:r>
              <a:rPr lang="ru-RU" sz="6000" b="1" smtClean="0"/>
              <a:t>линии 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005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Схема подключения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4190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Программа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8747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Программа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468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Вот так это делается!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752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232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668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873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6211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6925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57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Подключаем светодиод, кнопку и потенциометр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77480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422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934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1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148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Функция </a:t>
            </a:r>
            <a:r>
              <a:rPr lang="en-US" b="1" smtClean="0">
                <a:solidFill>
                  <a:srgbClr val="FF0000"/>
                </a:solidFill>
              </a:rPr>
              <a:t>map</a:t>
            </a:r>
            <a:r>
              <a:rPr lang="en-US" b="1" smtClean="0"/>
              <a:t>()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03128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map</a:t>
            </a:r>
            <a:r>
              <a:rPr lang="en-US" b="1" smtClean="0"/>
              <a:t>(value, fromLow, fromHigh, toLow, toHigh);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294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 </a:t>
            </a:r>
            <a:r>
              <a:rPr lang="en-US" b="1" smtClean="0"/>
              <a:t>2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515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322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8115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118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Фоторезистор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72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490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Фототранзистор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3112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7410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Отражение ИК лучей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941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Отражение ИК лучей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9124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Отражение ИК лучей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3586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147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50043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643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1268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590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52014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872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2981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990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4478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7439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8704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2617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87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Фоторезистор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2279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Определение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44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1898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Виды фоторезисторов и принцип работы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3900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Виды фоторезисторов и принцип работы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1833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Чувствительность фоторезистора от длины волны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891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Чувствительность фоторезистора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361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Инертность фоторезистора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6876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Конструкция и свойства фоторезистора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6501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34539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6741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Фототранзистор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90957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Конструкция фототранзистора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297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Как измерить характеристики электрической цепи?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25566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Принцип работы фототранзистора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2170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Усиление фототранзистора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809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1576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Основные схемы включения фототранзистора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5540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Схема усилителя с общим коллектором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83038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4468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4952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8379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4223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9546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Вольтметр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8672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</Words>
  <Application>Microsoft Office PowerPoint</Application>
  <PresentationFormat>Экран (4:3)</PresentationFormat>
  <Paragraphs>72</Paragraphs>
  <Slides>89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93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Схемотехника</vt:lpstr>
      <vt:lpstr>Мультиметр и датчик линии </vt:lpstr>
      <vt:lpstr>Подключаем светодиод, кнопку и потенциометр</vt:lpstr>
      <vt:lpstr>Изученные команды</vt:lpstr>
      <vt:lpstr>Изученные команды</vt:lpstr>
      <vt:lpstr>Изученные команды</vt:lpstr>
      <vt:lpstr>Как измерить характеристики электрической цепи?</vt:lpstr>
      <vt:lpstr>Вольтметр</vt:lpstr>
      <vt:lpstr>Амперметр</vt:lpstr>
      <vt:lpstr>Омметр</vt:lpstr>
      <vt:lpstr>Мультиметр</vt:lpstr>
      <vt:lpstr>Мультиметр</vt:lpstr>
      <vt:lpstr>Мультиметр - вольтметр</vt:lpstr>
      <vt:lpstr>Мультиметр - вольтметр</vt:lpstr>
      <vt:lpstr>Мультиметр - амперметр</vt:lpstr>
      <vt:lpstr>Мультиметр - омметр</vt:lpstr>
      <vt:lpstr>Мультиметр - прозвон</vt:lpstr>
      <vt:lpstr>Презентация PowerPoint</vt:lpstr>
      <vt:lpstr>Примеры применения фоторезисторов</vt:lpstr>
      <vt:lpstr>Презентация PowerPoint</vt:lpstr>
      <vt:lpstr>Схема подключения фоторезистора</vt:lpstr>
      <vt:lpstr>Как различать резисторы?</vt:lpstr>
      <vt:lpstr>Как различать резисторы?</vt:lpstr>
      <vt:lpstr>Как различать резисторы?</vt:lpstr>
      <vt:lpstr>Как различать резисторы?</vt:lpstr>
      <vt:lpstr>Аналоговый сенсор</vt:lpstr>
      <vt:lpstr>Умный ночник</vt:lpstr>
      <vt:lpstr>Умный ночник</vt:lpstr>
      <vt:lpstr>Схема подключения</vt:lpstr>
      <vt:lpstr>Программа</vt:lpstr>
      <vt:lpstr>Программа</vt:lpstr>
      <vt:lpstr>Вот так это делается!</vt:lpstr>
      <vt:lpstr>Задание 1</vt:lpstr>
      <vt:lpstr>Задание 1</vt:lpstr>
      <vt:lpstr>Задание 1</vt:lpstr>
      <vt:lpstr>Задание 1</vt:lpstr>
      <vt:lpstr>Задание 1</vt:lpstr>
      <vt:lpstr>Задание 1</vt:lpstr>
      <vt:lpstr>Задание 1</vt:lpstr>
      <vt:lpstr>Задание 1</vt:lpstr>
      <vt:lpstr>Задание 1</vt:lpstr>
      <vt:lpstr>Функция map()</vt:lpstr>
      <vt:lpstr>map(value, fromLow, fromHigh, toLow, toHigh);</vt:lpstr>
      <vt:lpstr>Задание 2</vt:lpstr>
      <vt:lpstr>Датчик линии</vt:lpstr>
      <vt:lpstr>Датчик линии</vt:lpstr>
      <vt:lpstr>Датчик линии</vt:lpstr>
      <vt:lpstr>Фоторезистор</vt:lpstr>
      <vt:lpstr>Фототранзистор</vt:lpstr>
      <vt:lpstr>Датчик линии</vt:lpstr>
      <vt:lpstr>Отражение ИК лучей</vt:lpstr>
      <vt:lpstr>Отражение ИК лучей</vt:lpstr>
      <vt:lpstr>Отражение ИК лучей</vt:lpstr>
      <vt:lpstr>Презентация PowerPoint</vt:lpstr>
      <vt:lpstr>Устройство датчика линии</vt:lpstr>
      <vt:lpstr>Устройство датчика линии</vt:lpstr>
      <vt:lpstr>Устройство датчика линии</vt:lpstr>
      <vt:lpstr>Устройство датчика линии</vt:lpstr>
      <vt:lpstr>Устройство датчика линии</vt:lpstr>
      <vt:lpstr>Датчик линии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Фоторезистор</vt:lpstr>
      <vt:lpstr>Определение</vt:lpstr>
      <vt:lpstr>Виды фоторезисторов и принцип работы</vt:lpstr>
      <vt:lpstr>Виды фоторезисторов и принцип работы</vt:lpstr>
      <vt:lpstr>Чувствительность фоторезистора от длины волны</vt:lpstr>
      <vt:lpstr>Чувствительность фоторезистора</vt:lpstr>
      <vt:lpstr>Инертность фоторезистора</vt:lpstr>
      <vt:lpstr>Конструкция и свойства фоторезистора</vt:lpstr>
      <vt:lpstr>Презентация PowerPoint</vt:lpstr>
      <vt:lpstr>Презентация PowerPoint</vt:lpstr>
      <vt:lpstr>Фототранзистор</vt:lpstr>
      <vt:lpstr>Конструкция фототранзистора</vt:lpstr>
      <vt:lpstr>Принцип работы фототранзистора</vt:lpstr>
      <vt:lpstr>Усиление фототранзистора</vt:lpstr>
      <vt:lpstr>Презентация PowerPoint</vt:lpstr>
      <vt:lpstr>Основные схемы включения фототранзистора</vt:lpstr>
      <vt:lpstr>Схема усилителя с общим коллектором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Pum Corp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Кирилл Пузановский</dc:creator>
  <cp:lastModifiedBy>Кирилл Пузановский</cp:lastModifiedBy>
  <cp:revision>1</cp:revision>
  <dcterms:created xsi:type="dcterms:W3CDTF">2017-03-10T08:42:34Z</dcterms:created>
  <dcterms:modified xsi:type="dcterms:W3CDTF">2017-03-10T08:42:35Z</dcterms:modified>
</cp:coreProperties>
</file>