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BB83C-AAA6-42AF-A0F4-409EE0A81DF6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98803-AE5F-48C7-A1A1-C910E7C78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746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BB83C-AAA6-42AF-A0F4-409EE0A81DF6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98803-AE5F-48C7-A1A1-C910E7C786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38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245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9610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1812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814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6209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839268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езду прямо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4023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487107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Квадрат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81183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18287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28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939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810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45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369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13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964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54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3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41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Робототехника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79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281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921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387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02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075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91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412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185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918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30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Драйвер двигателя </a:t>
            </a:r>
            <a:r>
              <a:rPr lang="en-US" sz="6000" b="1" smtClean="0"/>
              <a:t>L</a:t>
            </a:r>
            <a:r>
              <a:rPr lang="ru-RU" sz="6000" b="1" smtClean="0"/>
              <a:t>298</a:t>
            </a:r>
            <a:r>
              <a:rPr lang="en-US" sz="6000" b="1" smtClean="0"/>
              <a:t>n</a:t>
            </a:r>
            <a:r>
              <a:rPr lang="ru-RU" sz="6000" b="1" smtClean="0"/>
              <a:t> </a:t>
            </a:r>
            <a:br>
              <a:rPr lang="ru-RU" sz="6000" b="1" smtClean="0"/>
            </a:br>
            <a:r>
              <a:rPr lang="ru-RU" sz="6000" b="1" smtClean="0"/>
              <a:t>Сборка робота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34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234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8367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48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568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783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34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355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8556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1095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98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Подключаем светодиод, кнопку и потенциометр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0526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1183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553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4076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4229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920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5732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1867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745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948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058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89428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Электромагнит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724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Коллекторный 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4538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Редуктор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9065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Редуктор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154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2636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Основные характеристики желтых мотор-редукторов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6077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Управление мотором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5334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Электродвигатель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204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H-</a:t>
            </a:r>
            <a:r>
              <a:rPr lang="ru-RU" b="1" smtClean="0"/>
              <a:t>мост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589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H-</a:t>
            </a:r>
            <a:r>
              <a:rPr lang="ru-RU" b="1" smtClean="0"/>
              <a:t>мост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177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0572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H-</a:t>
            </a:r>
            <a:r>
              <a:rPr lang="ru-RU" b="1" smtClean="0"/>
              <a:t>мост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881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H-</a:t>
            </a:r>
            <a:r>
              <a:rPr lang="ru-RU" b="1" smtClean="0"/>
              <a:t>мост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2362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842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882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8906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4895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6642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2770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735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87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7880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Каналы А и 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271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Каналы А и 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3621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24391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Драйвер двигателя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0783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Драйвер двигателя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8995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Драйвер двигателя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8667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Драйвер двигателя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13840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Драйвер двигателя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4502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Подключение драйвера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4822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Подключение драйвера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383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38235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Контакты управления драйвером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5385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Подключение двух двигателей в режиме Н-моста (меняем полярность)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4639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Подключение четырех двигателей (полярность не меняется)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8488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9109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60481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5340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Штекер питания </a:t>
            </a:r>
            <a:r>
              <a:rPr lang="en-US" b="1" smtClean="0"/>
              <a:t>Arduino</a:t>
            </a:r>
            <a:r>
              <a:rPr lang="ru-RU" b="1" smtClean="0"/>
              <a:t/>
            </a:r>
            <a:br>
              <a:rPr lang="ru-RU" b="1" smtClean="0"/>
            </a:br>
            <a:r>
              <a:rPr lang="en-US" b="1" smtClean="0"/>
              <a:t>2.1 x 5.5 </a:t>
            </a:r>
            <a:r>
              <a:rPr lang="ru-RU" b="1" smtClean="0"/>
              <a:t>мм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9571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Штекер питания </a:t>
            </a:r>
            <a:r>
              <a:rPr lang="en-US" b="1" smtClean="0"/>
              <a:t>Arduino</a:t>
            </a:r>
            <a:r>
              <a:rPr lang="ru-RU" b="1" smtClean="0"/>
              <a:t/>
            </a:r>
            <a:br>
              <a:rPr lang="ru-RU" b="1" smtClean="0"/>
            </a:br>
            <a:r>
              <a:rPr lang="en-US" b="1" smtClean="0"/>
              <a:t>2.1 x 5.5 </a:t>
            </a:r>
            <a:r>
              <a:rPr lang="ru-RU" b="1" smtClean="0"/>
              <a:t>мм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08869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600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Крепление для </a:t>
            </a:r>
            <a:r>
              <a:rPr lang="en-US" b="1" smtClean="0"/>
              <a:t>Arduino UNO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0460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1145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Крепление для </a:t>
            </a:r>
            <a:r>
              <a:rPr lang="en-US" b="1" smtClean="0"/>
              <a:t>L298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0663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9862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0452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1359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29823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Возможный вариант </a:t>
            </a:r>
            <a:br>
              <a:rPr lang="ru-RU" b="1" smtClean="0"/>
            </a:br>
            <a:r>
              <a:rPr lang="ru-RU" b="1" smtClean="0"/>
              <a:t>компановки элементов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12660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езду прямо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4058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6057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2684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3782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Office PowerPoint</Application>
  <PresentationFormat>Экран (4:3)</PresentationFormat>
  <Paragraphs>95</Paragraphs>
  <Slides>108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108</vt:i4>
      </vt:variant>
    </vt:vector>
  </HeadingPairs>
  <TitlesOfParts>
    <vt:vector size="112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Робототехника</vt:lpstr>
      <vt:lpstr>Драйвер двигателя L298n  Сборка робота</vt:lpstr>
      <vt:lpstr>Подключаем светодиод, кнопку и потенциометр</vt:lpstr>
      <vt:lpstr>Устройство датчика линии</vt:lpstr>
      <vt:lpstr>Изученные команды</vt:lpstr>
      <vt:lpstr>Изученные команды</vt:lpstr>
      <vt:lpstr>Изученные команды</vt:lpstr>
      <vt:lpstr>Презентация PowerPoint</vt:lpstr>
      <vt:lpstr>Коллекторный двигатель</vt:lpstr>
      <vt:lpstr>Коллекторный двигатель</vt:lpstr>
      <vt:lpstr>Коллекторный двигатель</vt:lpstr>
      <vt:lpstr>Коллекторный двигатель</vt:lpstr>
      <vt:lpstr>Коллекторный двигатель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Электромагнит</vt:lpstr>
      <vt:lpstr>Коллекторный двигатель</vt:lpstr>
      <vt:lpstr>Редуктор</vt:lpstr>
      <vt:lpstr>Редуктор</vt:lpstr>
      <vt:lpstr>Презентация PowerPoint</vt:lpstr>
      <vt:lpstr>Основные характеристики желтых мотор-редукторов</vt:lpstr>
      <vt:lpstr>Управление мотором</vt:lpstr>
      <vt:lpstr>Электродвигатель</vt:lpstr>
      <vt:lpstr>H-мост</vt:lpstr>
      <vt:lpstr>H-мост</vt:lpstr>
      <vt:lpstr>H-мост</vt:lpstr>
      <vt:lpstr>H-мост</vt:lpstr>
      <vt:lpstr>L298n</vt:lpstr>
      <vt:lpstr>L298n</vt:lpstr>
      <vt:lpstr>L298n</vt:lpstr>
      <vt:lpstr>L298n</vt:lpstr>
      <vt:lpstr>L298n</vt:lpstr>
      <vt:lpstr>L298n</vt:lpstr>
      <vt:lpstr>L298n</vt:lpstr>
      <vt:lpstr>L298n</vt:lpstr>
      <vt:lpstr>Каналы А и В</vt:lpstr>
      <vt:lpstr>Каналы А и В</vt:lpstr>
      <vt:lpstr>Презентация PowerPoint</vt:lpstr>
      <vt:lpstr>Драйвер двигателя</vt:lpstr>
      <vt:lpstr>Драйвер двигателя</vt:lpstr>
      <vt:lpstr>Драйвер двигателя</vt:lpstr>
      <vt:lpstr>Драйвер двигателя</vt:lpstr>
      <vt:lpstr>Драйвер двигателя</vt:lpstr>
      <vt:lpstr>Подключение драйвера</vt:lpstr>
      <vt:lpstr>Подключение драйвера</vt:lpstr>
      <vt:lpstr>Контакты управления драйвером</vt:lpstr>
      <vt:lpstr>Подключение двух двигателей в режиме Н-моста (меняем полярность)</vt:lpstr>
      <vt:lpstr>Подключение четырех двигателей (полярность не меняется)</vt:lpstr>
      <vt:lpstr>Презентация PowerPoint</vt:lpstr>
      <vt:lpstr>Презентация PowerPoint</vt:lpstr>
      <vt:lpstr>Презентация PowerPoint</vt:lpstr>
      <vt:lpstr>Штекер питания Arduino 2.1 x 5.5 мм</vt:lpstr>
      <vt:lpstr>Штекер питания Arduino 2.1 x 5.5 мм</vt:lpstr>
      <vt:lpstr>Презентация PowerPoint</vt:lpstr>
      <vt:lpstr>Крепление для Arduino UNO</vt:lpstr>
      <vt:lpstr>Крепление для L298</vt:lpstr>
      <vt:lpstr>Презентация PowerPoint</vt:lpstr>
      <vt:lpstr>Презентация PowerPoint</vt:lpstr>
      <vt:lpstr>Презентация PowerPoint</vt:lpstr>
      <vt:lpstr>Презентация PowerPoint</vt:lpstr>
      <vt:lpstr>Возможный вариант  компановки элементов</vt:lpstr>
      <vt:lpstr>Реализуем езду прямо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езду прямо</vt:lpstr>
      <vt:lpstr>Задание</vt:lpstr>
      <vt:lpstr>Квадрат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2017-11-07T13:36:41Z</dcterms:created>
  <dcterms:modified xsi:type="dcterms:W3CDTF">2017-11-07T13:36:41Z</dcterms:modified>
</cp:coreProperties>
</file>