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04A9B-4794-4090-87BF-F23148C21DF9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2A4F-0C27-405F-9E59-5F5874D0DD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923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04A9B-4794-4090-87BF-F23148C21DF9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B2A4F-0C27-405F-9E59-5F5874D0DD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17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64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55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Возможный вариант </a:t>
            </a:r>
            <a:br>
              <a:rPr lang="ru-RU" b="1" smtClean="0"/>
            </a:br>
            <a:r>
              <a:rPr lang="ru-RU" b="1" smtClean="0"/>
              <a:t>компановки элементов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19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808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38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Положение датчика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8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5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8606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19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277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547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Робототехника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32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61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367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7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26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Базовый алгоритм робота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681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8259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69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437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3322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61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Езда по линии с двумя датчиками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958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264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571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979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665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 1 2 3 4 5 6 7 8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921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68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541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70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60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43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Основные характеристики желтых мотор-редукторов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7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637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Microsoft Office PowerPoint</Application>
  <PresentationFormat>Экран (4:3)</PresentationFormat>
  <Paragraphs>29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Робототехника</vt:lpstr>
      <vt:lpstr>Езда по линии с двумя датчиками</vt:lpstr>
      <vt:lpstr>Изученные команды</vt:lpstr>
      <vt:lpstr>Изученные команды</vt:lpstr>
      <vt:lpstr>Изученные команды</vt:lpstr>
      <vt:lpstr>Устройство датчика линии</vt:lpstr>
      <vt:lpstr>Основные характеристики желтых мотор-редукторов</vt:lpstr>
      <vt:lpstr>L298n</vt:lpstr>
      <vt:lpstr>Презентация PowerPoint</vt:lpstr>
      <vt:lpstr>Возможный вариант  компановки элементов</vt:lpstr>
      <vt:lpstr>Презентация PowerPoint</vt:lpstr>
      <vt:lpstr>Презентация PowerPoint</vt:lpstr>
      <vt:lpstr>Положение датчика</vt:lpstr>
      <vt:lpstr>Презентация PowerPoint</vt:lpstr>
      <vt:lpstr>Датчик линии на АЦП</vt:lpstr>
      <vt:lpstr>Датчик линии на АЦП</vt:lpstr>
      <vt:lpstr>Датчик линии на АЦП</vt:lpstr>
      <vt:lpstr>Датчик линии на АЦП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Базовый алгоритм робота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Задание</vt:lpstr>
      <vt:lpstr>Презентация PowerPoint</vt:lpstr>
      <vt:lpstr> 1 2 3 4 5 6 7 8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2017-11-07T13:38:20Z</dcterms:created>
  <dcterms:modified xsi:type="dcterms:W3CDTF">2017-11-07T13:38:20Z</dcterms:modified>
</cp:coreProperties>
</file>