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4"/>
  </p:sldMasterIdLst>
  <p:notesMasterIdLst>
    <p:notesMasterId r:id="rId17"/>
  </p:notesMasterIdLst>
  <p:handoutMasterIdLst>
    <p:handoutMasterId r:id="rId18"/>
  </p:handoutMasterIdLst>
  <p:sldIdLst>
    <p:sldId id="256" r:id="rId5"/>
    <p:sldId id="257" r:id="rId6"/>
    <p:sldId id="26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</p:sldIdLst>
  <p:sldSz cx="12192000" cy="6858000"/>
  <p:notesSz cx="6858000" cy="9144000"/>
  <p:defaultTextStyle>
    <a:defPPr rtl="0">
      <a:defRPr lang="ru-ru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6CDAFA4-E9FF-4A61-9109-7BD0456FCA19}" v="47" dt="2023-10-28T09:04:56.164"/>
    <p1510:client id="{D7BB99FF-81CC-2CA1-BF75-3776B5A7B9B0}" v="373" dt="2023-10-28T09:49:39.59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3" autoAdjust="0"/>
    <p:restoredTop sz="94660" autoAdjust="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6" d="100"/>
          <a:sy n="86" d="100"/>
        </p:scale>
        <p:origin x="3846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EE18FA9B-3E06-41AF-BDF7-6710797097D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40F9B942-99CF-4AC4-9F77-E625D2C71C6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AE276E19-E3DF-4E9C-BA1E-4201321081DB}" type="datetime1">
              <a:rPr lang="ru-RU" smtClean="0"/>
              <a:t>03.11.2023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3CAD4C1D-64AA-4DA1-8A75-FCF5ECA4501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8D886DA9-2A38-4F39-B33B-4F7B5E44448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4775EF03-110B-4710-A708-FEF1927612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232140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B509ED30-21A2-42F3-A50B-F80AF6C0C59D}" type="datetime1">
              <a:rPr lang="ru-RU" noProof="0" smtClean="0"/>
              <a:t>03.11.2023</a:t>
            </a:fld>
            <a:endParaRPr lang="ru-RU" noProof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918CCA95-4F40-4CDD-BF1E-B8C9EB86EE73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56629591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918CCA95-4F40-4CDD-BF1E-B8C9EB86EE73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1805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dirty="0"/>
              <a:t>11/3/2023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88244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11/3/2023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03446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11/3/2023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0052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11/3/2023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049796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11/3/2023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91557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11/3/2023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70096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11/3/2023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55914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11/3/2023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72917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11/3/2023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99017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11/3/2023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62091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11/3/2023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30445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11/3/2023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97688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11/3/2023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91939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11/3/2023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71262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11/3/2023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19917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11/3/2023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54604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11/3/2023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09009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dirty="0"/>
              <a:t>11/3/2023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36725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  <p:sldLayoutId id="2147483701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gif"/><Relationship Id="rId4" Type="http://schemas.openxmlformats.org/officeDocument/2006/relationships/image" Target="../media/image9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B28281-3783-403A-B1AB-0182A003DF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95627" y="1063829"/>
            <a:ext cx="7428013" cy="2357623"/>
          </a:xfrm>
        </p:spPr>
        <p:txBody>
          <a:bodyPr rtlCol="0">
            <a:normAutofit fontScale="90000"/>
          </a:bodyPr>
          <a:lstStyle/>
          <a:p>
            <a:r>
              <a:rPr lang="ru-RU" dirty="0">
                <a:cs typeface="Arial"/>
              </a:rPr>
              <a:t>Электрические принципиальные схемы</a:t>
            </a: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4542EAC-8BF3-4BFD-9891-145BC49409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722793" y="3426630"/>
            <a:ext cx="5357600" cy="1160213"/>
          </a:xfrm>
        </p:spPr>
        <p:txBody>
          <a:bodyPr rtlCol="0"/>
          <a:lstStyle/>
          <a:p>
            <a:r>
              <a:rPr lang="ru-RU" dirty="0">
                <a:cs typeface="Arial"/>
              </a:rPr>
              <a:t>Программа для рисования схем sPlan7.0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537265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B42584-6722-4582-7268-8AA8A2B94A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cs typeface="Arial"/>
              </a:rPr>
              <a:t>6. </a:t>
            </a:r>
            <a:r>
              <a:rPr lang="en-US" dirty="0" err="1">
                <a:cs typeface="Arial"/>
              </a:rPr>
              <a:t>Работа</a:t>
            </a:r>
            <a:r>
              <a:rPr lang="en-US" dirty="0">
                <a:cs typeface="Arial"/>
              </a:rPr>
              <a:t> с </a:t>
            </a:r>
            <a:r>
              <a:rPr lang="en-US" dirty="0" err="1">
                <a:cs typeface="Arial"/>
              </a:rPr>
              <a:t>линиями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FF85A02F-C82E-3B96-D978-3CE01EDA32B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97901" y="1611244"/>
            <a:ext cx="6901142" cy="4867275"/>
          </a:xfrm>
        </p:spPr>
      </p:pic>
    </p:spTree>
    <p:extLst>
      <p:ext uri="{BB962C8B-B14F-4D97-AF65-F5344CB8AC3E}">
        <p14:creationId xmlns:p14="http://schemas.microsoft.com/office/powerpoint/2010/main" val="28322178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F7037D-77F4-39D3-E40C-B114A6E5F7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cs typeface="Arial"/>
              </a:rPr>
              <a:t>7. </a:t>
            </a:r>
            <a:r>
              <a:rPr lang="en-US" dirty="0" err="1">
                <a:cs typeface="Arial"/>
              </a:rPr>
              <a:t>Создание</a:t>
            </a:r>
            <a:r>
              <a:rPr lang="en-US" dirty="0">
                <a:cs typeface="Arial"/>
              </a:rPr>
              <a:t> </a:t>
            </a:r>
            <a:r>
              <a:rPr lang="en-US" dirty="0" err="1">
                <a:cs typeface="Arial"/>
              </a:rPr>
              <a:t>компонент</a:t>
            </a:r>
            <a:r>
              <a:rPr lang="ru-RU" dirty="0" err="1">
                <a:cs typeface="Arial"/>
              </a:rPr>
              <a:t>ов</a:t>
            </a:r>
            <a:endParaRPr lang="en-US" dirty="0" err="1">
              <a:cs typeface="Arial"/>
            </a:endParaRP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ED3DFE54-E851-CD97-C8CF-27209D36764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21782" y="1853248"/>
            <a:ext cx="4494563" cy="2811461"/>
          </a:xfr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E6790F4-1EEA-6326-7555-5279872F08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8137" y="1853248"/>
            <a:ext cx="4058368" cy="2802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1817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8E7709-0A76-456A-2FA1-7653EF3B33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cs typeface="Arial"/>
              </a:rPr>
              <a:t>8. </a:t>
            </a:r>
            <a:r>
              <a:rPr lang="en-US" dirty="0" err="1">
                <a:cs typeface="Arial"/>
              </a:rPr>
              <a:t>Созд</a:t>
            </a:r>
            <a:r>
              <a:rPr lang="ru-RU" dirty="0">
                <a:cs typeface="Arial"/>
              </a:rPr>
              <a:t>а</a:t>
            </a:r>
            <a:r>
              <a:rPr lang="en-US" dirty="0" err="1">
                <a:cs typeface="Arial"/>
              </a:rPr>
              <a:t>ние</a:t>
            </a:r>
            <a:r>
              <a:rPr lang="en-US" dirty="0">
                <a:cs typeface="Arial"/>
              </a:rPr>
              <a:t> </a:t>
            </a:r>
            <a:r>
              <a:rPr lang="en-US" dirty="0" err="1">
                <a:cs typeface="Arial"/>
              </a:rPr>
              <a:t>схемы</a:t>
            </a:r>
            <a:r>
              <a:rPr lang="en-US" dirty="0">
                <a:cs typeface="Arial"/>
              </a:rPr>
              <a:t> </a:t>
            </a:r>
            <a:r>
              <a:rPr lang="en-US" dirty="0" err="1">
                <a:cs typeface="Arial"/>
              </a:rPr>
              <a:t>устройства</a:t>
            </a:r>
            <a:endParaRPr lang="en-US" dirty="0">
              <a:cs typeface="Arial"/>
            </a:endParaRP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032A54E6-F3AC-696A-0B81-B8A3ED84A47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6111" y="2491012"/>
            <a:ext cx="10488614" cy="2443989"/>
          </a:xfrm>
        </p:spPr>
      </p:pic>
    </p:spTree>
    <p:extLst>
      <p:ext uri="{BB962C8B-B14F-4D97-AF65-F5344CB8AC3E}">
        <p14:creationId xmlns:p14="http://schemas.microsoft.com/office/powerpoint/2010/main" val="40075733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D1F855-D101-22F7-5587-61252C952D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514350" indent="-514350" algn="ctr">
              <a:buAutoNum type="arabicPeriod"/>
            </a:pPr>
            <a:r>
              <a:rPr lang="en-US" dirty="0" err="1">
                <a:cs typeface="Arial"/>
              </a:rPr>
              <a:t>Электрическая</a:t>
            </a:r>
            <a:r>
              <a:rPr lang="en-US" dirty="0">
                <a:cs typeface="Arial"/>
              </a:rPr>
              <a:t> </a:t>
            </a:r>
            <a:r>
              <a:rPr lang="en-US" dirty="0" err="1">
                <a:cs typeface="Arial"/>
              </a:rPr>
              <a:t>схема</a:t>
            </a:r>
            <a:r>
              <a:rPr lang="en-US" dirty="0">
                <a:cs typeface="Arial"/>
              </a:rPr>
              <a:t>. </a:t>
            </a:r>
            <a:r>
              <a:rPr lang="en-US" dirty="0" err="1">
                <a:cs typeface="Arial"/>
              </a:rPr>
              <a:t>Что</a:t>
            </a:r>
            <a:r>
              <a:rPr lang="en-US" dirty="0">
                <a:cs typeface="Arial"/>
              </a:rPr>
              <a:t> </a:t>
            </a:r>
            <a:r>
              <a:rPr lang="en-US" dirty="0" err="1">
                <a:cs typeface="Arial"/>
              </a:rPr>
              <a:t>это</a:t>
            </a:r>
            <a:r>
              <a:rPr lang="en-US" dirty="0">
                <a:cs typeface="Arial"/>
              </a:rPr>
              <a:t>? </a:t>
            </a:r>
            <a:r>
              <a:rPr lang="en-US" dirty="0" err="1">
                <a:cs typeface="Arial"/>
              </a:rPr>
              <a:t>Зачем</a:t>
            </a:r>
            <a:r>
              <a:rPr lang="en-US" dirty="0">
                <a:cs typeface="Arial"/>
              </a:rPr>
              <a:t> </a:t>
            </a:r>
            <a:r>
              <a:rPr lang="en-US" dirty="0" err="1">
                <a:cs typeface="Arial"/>
              </a:rPr>
              <a:t>нужна</a:t>
            </a:r>
            <a:r>
              <a:rPr lang="en-US" dirty="0">
                <a:cs typeface="Arial"/>
              </a:rPr>
              <a:t>?</a:t>
            </a:r>
            <a:endParaRPr lang="en-US" dirty="0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990A59A0-1F31-1AD2-D47C-1D5E0D27623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03958" y="1853248"/>
            <a:ext cx="8289028" cy="4604734"/>
          </a:xfrm>
        </p:spPr>
      </p:pic>
    </p:spTree>
    <p:extLst>
      <p:ext uri="{BB962C8B-B14F-4D97-AF65-F5344CB8AC3E}">
        <p14:creationId xmlns:p14="http://schemas.microsoft.com/office/powerpoint/2010/main" val="13615957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A39FF46-ACAF-4274-BF1E-4E4EC2B177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Этапы создания устройства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4154B85-7433-452F-9277-944BA16874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/>
              <a:t>1. Задумка устройства. Как оно будет работать и что делать</a:t>
            </a:r>
            <a:r>
              <a:rPr lang="en-US" sz="2800" dirty="0"/>
              <a:t>?</a:t>
            </a:r>
            <a:endParaRPr lang="ru-RU" sz="2800" dirty="0"/>
          </a:p>
          <a:p>
            <a:r>
              <a:rPr lang="ru-RU" sz="2800" dirty="0"/>
              <a:t>2. «Запись своих мыслей» в виде </a:t>
            </a:r>
            <a:r>
              <a:rPr lang="ru-RU" sz="3200" b="1" dirty="0"/>
              <a:t>схемы</a:t>
            </a:r>
            <a:r>
              <a:rPr lang="ru-RU" sz="2800" dirty="0"/>
              <a:t>.</a:t>
            </a:r>
          </a:p>
          <a:p>
            <a:r>
              <a:rPr lang="ru-RU" sz="2800" dirty="0"/>
              <a:t>3. Анализ </a:t>
            </a:r>
            <a:r>
              <a:rPr lang="ru-RU" sz="3200" b="1" dirty="0"/>
              <a:t>схемы</a:t>
            </a:r>
            <a:r>
              <a:rPr lang="ru-RU" sz="2800" dirty="0"/>
              <a:t> и ее доработка.</a:t>
            </a:r>
          </a:p>
          <a:p>
            <a:r>
              <a:rPr lang="ru-RU" sz="2800" dirty="0"/>
              <a:t>4. Создание устройства по </a:t>
            </a:r>
            <a:r>
              <a:rPr lang="ru-RU" sz="3200" b="1" dirty="0"/>
              <a:t>схеме</a:t>
            </a:r>
            <a:r>
              <a:rPr lang="ru-RU" sz="2800" dirty="0"/>
              <a:t>.</a:t>
            </a:r>
          </a:p>
          <a:p>
            <a:r>
              <a:rPr lang="ru-RU" sz="2800" dirty="0"/>
              <a:t>5. Отладка устройства по </a:t>
            </a:r>
            <a:r>
              <a:rPr lang="ru-RU" sz="3200" b="1" dirty="0"/>
              <a:t>схеме</a:t>
            </a:r>
            <a:r>
              <a:rPr lang="ru-RU" sz="28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09458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0A4161-DB05-9F95-EF20-DCC8ADE644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cs typeface="Arial"/>
              </a:rPr>
              <a:t>2. </a:t>
            </a:r>
            <a:r>
              <a:rPr lang="en-US" dirty="0" err="1">
                <a:cs typeface="Arial"/>
              </a:rPr>
              <a:t>Изображение</a:t>
            </a:r>
            <a:r>
              <a:rPr lang="en-US" dirty="0">
                <a:cs typeface="Arial"/>
              </a:rPr>
              <a:t> </a:t>
            </a:r>
            <a:r>
              <a:rPr lang="en-US" dirty="0" err="1">
                <a:cs typeface="Arial"/>
              </a:rPr>
              <a:t>компонентов</a:t>
            </a:r>
            <a:r>
              <a:rPr lang="en-US" dirty="0">
                <a:cs typeface="Arial"/>
              </a:rPr>
              <a:t> </a:t>
            </a:r>
            <a:r>
              <a:rPr lang="en-US" dirty="0" err="1">
                <a:cs typeface="Arial"/>
              </a:rPr>
              <a:t>на</a:t>
            </a:r>
            <a:r>
              <a:rPr lang="en-US" dirty="0">
                <a:cs typeface="Arial"/>
              </a:rPr>
              <a:t> </a:t>
            </a:r>
            <a:r>
              <a:rPr lang="en-US" dirty="0" err="1">
                <a:cs typeface="Arial"/>
              </a:rPr>
              <a:t>схеме</a:t>
            </a:r>
            <a:r>
              <a:rPr lang="en-US" dirty="0">
                <a:cs typeface="Arial"/>
              </a:rPr>
              <a:t>. </a:t>
            </a:r>
            <a:r>
              <a:rPr lang="en-US" dirty="0" err="1">
                <a:cs typeface="Arial"/>
              </a:rPr>
              <a:t>Стандар</a:t>
            </a:r>
            <a:r>
              <a:rPr lang="ru-RU" dirty="0">
                <a:cs typeface="Arial"/>
              </a:rPr>
              <a:t>т</a:t>
            </a:r>
            <a:r>
              <a:rPr lang="en-US" dirty="0">
                <a:cs typeface="Arial"/>
              </a:rPr>
              <a:t>ы.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0964E7B3-26BC-D307-2AD0-BAE9E0C9E1D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81958" y="2139204"/>
            <a:ext cx="3266514" cy="1289796"/>
          </a:xfr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8329C3D-1C0B-5BB3-C1AA-728015C342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8096" y="2076450"/>
            <a:ext cx="2886075" cy="135255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0DE2C2C-FCEB-4AA6-CBAC-6727B4E9A3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93744" y="3918936"/>
            <a:ext cx="2842942" cy="226101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7A604C5-E31A-9FDD-A8F3-C236DE359AE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86196" y="3973120"/>
            <a:ext cx="2349873" cy="215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2581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D52B8E-644F-9971-FC72-960A90172F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cs typeface="Arial"/>
              </a:rPr>
              <a:t>3. </a:t>
            </a:r>
            <a:r>
              <a:rPr lang="en-US" dirty="0" err="1">
                <a:cs typeface="Arial"/>
              </a:rPr>
              <a:t>Разнообразие</a:t>
            </a:r>
            <a:r>
              <a:rPr lang="en-US" dirty="0">
                <a:cs typeface="Arial"/>
              </a:rPr>
              <a:t> </a:t>
            </a:r>
            <a:r>
              <a:rPr lang="en-US" dirty="0" err="1">
                <a:cs typeface="Arial"/>
              </a:rPr>
              <a:t>програм</a:t>
            </a:r>
            <a:r>
              <a:rPr lang="ru-RU" dirty="0">
                <a:cs typeface="Arial"/>
              </a:rPr>
              <a:t>м.</a:t>
            </a:r>
            <a:br>
              <a:rPr lang="ru-RU" dirty="0">
                <a:cs typeface="Arial"/>
              </a:rPr>
            </a:br>
            <a:r>
              <a:rPr lang="ru-RU" sz="2800" dirty="0">
                <a:cs typeface="Arial"/>
              </a:rPr>
              <a:t>Графический редактор </a:t>
            </a:r>
            <a:r>
              <a:rPr lang="en-US" sz="2800" dirty="0">
                <a:cs typeface="Arial"/>
              </a:rPr>
              <a:t>sPlan7.0</a:t>
            </a:r>
            <a:endParaRPr lang="en-US" dirty="0">
              <a:cs typeface="Arial"/>
            </a:endParaRP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27252D2E-99B4-970F-73E4-7DF4053B0B2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78546" y="1810871"/>
            <a:ext cx="7339852" cy="4594411"/>
          </a:xfrm>
        </p:spPr>
      </p:pic>
    </p:spTree>
    <p:extLst>
      <p:ext uri="{BB962C8B-B14F-4D97-AF65-F5344CB8AC3E}">
        <p14:creationId xmlns:p14="http://schemas.microsoft.com/office/powerpoint/2010/main" val="41162128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DFB2BA-A2CE-FFD3-B349-8FC248486C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cs typeface="Arial"/>
              </a:rPr>
              <a:t>3. </a:t>
            </a:r>
            <a:r>
              <a:rPr lang="en-US" dirty="0" err="1">
                <a:cs typeface="Arial"/>
              </a:rPr>
              <a:t>Разнообразие</a:t>
            </a:r>
            <a:r>
              <a:rPr lang="en-US" dirty="0">
                <a:cs typeface="Arial"/>
              </a:rPr>
              <a:t> </a:t>
            </a:r>
            <a:r>
              <a:rPr lang="en-US" dirty="0" err="1">
                <a:cs typeface="Arial"/>
              </a:rPr>
              <a:t>программ</a:t>
            </a:r>
            <a:r>
              <a:rPr lang="ru-RU" dirty="0">
                <a:cs typeface="Arial"/>
              </a:rPr>
              <a:t>.</a:t>
            </a:r>
            <a:br>
              <a:rPr lang="ru-RU" dirty="0">
                <a:cs typeface="Arial"/>
              </a:rPr>
            </a:br>
            <a:r>
              <a:rPr lang="ru-RU" sz="2800" dirty="0">
                <a:cs typeface="Arial"/>
              </a:rPr>
              <a:t>САПР </a:t>
            </a:r>
            <a:r>
              <a:rPr lang="en-US" sz="2800" dirty="0">
                <a:cs typeface="Arial"/>
              </a:rPr>
              <a:t>Proteus8.0</a:t>
            </a:r>
            <a:endParaRPr lang="en-US" dirty="0">
              <a:cs typeface="Arial"/>
            </a:endParaRP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9A8188E4-6CE4-341E-203C-6AE69F5B85C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19728" y="1853248"/>
            <a:ext cx="6457488" cy="4689594"/>
          </a:xfrm>
        </p:spPr>
      </p:pic>
    </p:spTree>
    <p:extLst>
      <p:ext uri="{BB962C8B-B14F-4D97-AF65-F5344CB8AC3E}">
        <p14:creationId xmlns:p14="http://schemas.microsoft.com/office/powerpoint/2010/main" val="21322768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DB8A04-9045-A6B2-B52D-C3CE36BBA9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cs typeface="Arial"/>
              </a:rPr>
              <a:t>3. </a:t>
            </a:r>
            <a:r>
              <a:rPr lang="en-US" dirty="0" err="1">
                <a:cs typeface="Arial"/>
              </a:rPr>
              <a:t>Разнообразие</a:t>
            </a:r>
            <a:r>
              <a:rPr lang="en-US" dirty="0">
                <a:cs typeface="Arial"/>
              </a:rPr>
              <a:t> </a:t>
            </a:r>
            <a:r>
              <a:rPr lang="en-US" dirty="0" err="1">
                <a:cs typeface="Arial"/>
              </a:rPr>
              <a:t>программ</a:t>
            </a:r>
            <a:br>
              <a:rPr lang="en-US" dirty="0">
                <a:cs typeface="Arial"/>
              </a:rPr>
            </a:br>
            <a:r>
              <a:rPr lang="ru-RU" sz="2800" dirty="0">
                <a:cs typeface="Arial"/>
              </a:rPr>
              <a:t>САПР </a:t>
            </a:r>
            <a:r>
              <a:rPr lang="en-US" sz="2800" dirty="0">
                <a:cs typeface="Arial"/>
              </a:rPr>
              <a:t>Micro-Cap</a:t>
            </a:r>
            <a:endParaRPr lang="en-US" dirty="0">
              <a:cs typeface="Arial"/>
            </a:endParaRP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86D3490D-473E-A642-87FD-7229BBC88A3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57026" y="1853248"/>
            <a:ext cx="6598702" cy="4717903"/>
          </a:xfrm>
        </p:spPr>
      </p:pic>
    </p:spTree>
    <p:extLst>
      <p:ext uri="{BB962C8B-B14F-4D97-AF65-F5344CB8AC3E}">
        <p14:creationId xmlns:p14="http://schemas.microsoft.com/office/powerpoint/2010/main" val="36666382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7BAF8-2E90-C2F1-F6C5-69D79506FD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cs typeface="Arial"/>
              </a:rPr>
              <a:t>4. </a:t>
            </a:r>
            <a:r>
              <a:rPr lang="en-US" dirty="0" err="1">
                <a:cs typeface="Arial"/>
              </a:rPr>
              <a:t>Интерфейс</a:t>
            </a:r>
            <a:r>
              <a:rPr lang="en-US" dirty="0">
                <a:cs typeface="Arial"/>
              </a:rPr>
              <a:t> sPlan7.0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61632450-CB5E-447E-FB42-CD7DAE14F33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84120" y="1856961"/>
            <a:ext cx="6728704" cy="4548321"/>
          </a:xfrm>
        </p:spPr>
      </p:pic>
    </p:spTree>
    <p:extLst>
      <p:ext uri="{BB962C8B-B14F-4D97-AF65-F5344CB8AC3E}">
        <p14:creationId xmlns:p14="http://schemas.microsoft.com/office/powerpoint/2010/main" val="41732467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FF9BE7-BC4A-1A87-41CE-30BB38D921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cs typeface="Arial"/>
              </a:rPr>
              <a:t>5. </a:t>
            </a:r>
            <a:r>
              <a:rPr lang="en-US" err="1">
                <a:cs typeface="Arial"/>
              </a:rPr>
              <a:t>Первая</a:t>
            </a:r>
            <a:r>
              <a:rPr lang="en-US" dirty="0">
                <a:cs typeface="Arial"/>
              </a:rPr>
              <a:t> </a:t>
            </a:r>
            <a:r>
              <a:rPr lang="en-US" err="1">
                <a:cs typeface="Arial"/>
              </a:rPr>
              <a:t>схема</a:t>
            </a:r>
            <a:r>
              <a:rPr lang="en-US" dirty="0">
                <a:cs typeface="Arial"/>
              </a:rPr>
              <a:t>. </a:t>
            </a:r>
            <a:r>
              <a:rPr lang="en-US" err="1">
                <a:cs typeface="Arial"/>
              </a:rPr>
              <a:t>Поиск</a:t>
            </a:r>
            <a:r>
              <a:rPr lang="en-US" dirty="0">
                <a:cs typeface="Arial"/>
              </a:rPr>
              <a:t> </a:t>
            </a:r>
            <a:r>
              <a:rPr lang="en-US" err="1">
                <a:cs typeface="Arial"/>
              </a:rPr>
              <a:t>элементов</a:t>
            </a:r>
            <a:r>
              <a:rPr lang="en-US" dirty="0">
                <a:cs typeface="Arial"/>
              </a:rPr>
              <a:t>.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5F126E64-2C44-65C5-7F91-FBB3196448D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03327" y="2262574"/>
            <a:ext cx="5690290" cy="4142708"/>
          </a:xfrm>
        </p:spPr>
      </p:pic>
    </p:spTree>
    <p:extLst>
      <p:ext uri="{BB962C8B-B14F-4D97-AF65-F5344CB8AC3E}">
        <p14:creationId xmlns:p14="http://schemas.microsoft.com/office/powerpoint/2010/main" val="17026410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/>
    <MediaServiceKeyPoints xmlns="71af3243-3dd4-4a8d-8c0d-dd76da1f02a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0" ma:contentTypeDescription="Create a new document." ma:contentTypeScope="" ma:versionID="1267097ee5f5874adfcc408041ae252e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395891a93df65b14727750f2c06c306c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  <xsd:element ref="ns1:_ip_UnifiedCompliancePolicyProperties" minOccurs="0"/>
                <xsd:element ref="ns1:_ip_UnifiedCompliancePolicyUIAction" minOccurs="0"/>
                <xsd:element ref="ns2:Image" minOccurs="0"/>
                <xsd:element ref="ns4:TaxCatchAll" minOccurs="0"/>
                <xsd:element ref="ns2:ImageTagsTaxHTFiel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22" nillable="true" ma:displayName="Image" ma:format="Image" ma:internalName="Imag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9B0F2AC-8567-4D03-BFFC-653DB596C528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71af3243-3dd4-4a8d-8c0d-dd76da1f02a5"/>
    <ds:schemaRef ds:uri="230e9df3-be65-4c73-a93b-d1236ebd677e"/>
  </ds:schemaRefs>
</ds:datastoreItem>
</file>

<file path=customXml/itemProps2.xml><?xml version="1.0" encoding="utf-8"?>
<ds:datastoreItem xmlns:ds="http://schemas.openxmlformats.org/officeDocument/2006/customXml" ds:itemID="{350455F8-10A0-4EEF-9BB1-9035E295B16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C2F7BF6-CD39-4568-B8BD-EA8D252E100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Madison</Template>
  <TotalTime>12</TotalTime>
  <Words>132</Words>
  <Application>Microsoft Office PowerPoint</Application>
  <PresentationFormat>Широкоэкранный</PresentationFormat>
  <Paragraphs>19</Paragraphs>
  <Slides>12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Calibri</vt:lpstr>
      <vt:lpstr>Century Gothic</vt:lpstr>
      <vt:lpstr>Wingdings 3</vt:lpstr>
      <vt:lpstr>Ion</vt:lpstr>
      <vt:lpstr>Электрические принципиальные схемы</vt:lpstr>
      <vt:lpstr>Электрическая схема. Что это? Зачем нужна?</vt:lpstr>
      <vt:lpstr>Этапы создания устройства</vt:lpstr>
      <vt:lpstr>2. Изображение компонентов на схеме. Стандарты.</vt:lpstr>
      <vt:lpstr>3. Разнообразие программ. Графический редактор sPlan7.0</vt:lpstr>
      <vt:lpstr>3. Разнообразие программ. САПР Proteus8.0</vt:lpstr>
      <vt:lpstr>3. Разнообразие программ САПР Micro-Cap</vt:lpstr>
      <vt:lpstr>4. Интерфейс sPlan7.0</vt:lpstr>
      <vt:lpstr>5. Первая схема. Поиск элементов.</vt:lpstr>
      <vt:lpstr>6. Работа с линиями</vt:lpstr>
      <vt:lpstr>7. Создание компонентов</vt:lpstr>
      <vt:lpstr>8. Создание схемы устройства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Ангелина Василенко</dc:creator>
  <cp:lastModifiedBy>Ангелина Василенко</cp:lastModifiedBy>
  <cp:revision>100</cp:revision>
  <dcterms:created xsi:type="dcterms:W3CDTF">2023-10-28T09:03:55Z</dcterms:created>
  <dcterms:modified xsi:type="dcterms:W3CDTF">2023-11-03T19:59:20Z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