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4" r:id="rId9"/>
    <p:sldId id="267" r:id="rId10"/>
    <p:sldId id="265" r:id="rId11"/>
    <p:sldId id="266" r:id="rId12"/>
    <p:sldId id="268" r:id="rId13"/>
    <p:sldId id="269" r:id="rId14"/>
    <p:sldId id="270" r:id="rId15"/>
    <p:sldId id="273" r:id="rId16"/>
    <p:sldId id="271" r:id="rId17"/>
    <p:sldId id="272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BAC1063F-E313-4785-878A-98136873F32C}"/>
    <pc:docChg chg="undo custSel addSld delSld modSld sldOrd">
      <pc:chgData name="Ангелина Василенко" userId="db461238fe999210" providerId="LiveId" clId="{BAC1063F-E313-4785-878A-98136873F32C}" dt="2023-11-10T23:19:26.707" v="4978" actId="20577"/>
      <pc:docMkLst>
        <pc:docMk/>
      </pc:docMkLst>
      <pc:sldChg chg="modSp new mod">
        <pc:chgData name="Ангелина Василенко" userId="db461238fe999210" providerId="LiveId" clId="{BAC1063F-E313-4785-878A-98136873F32C}" dt="2023-11-10T22:41:45.548" v="3009" actId="20577"/>
        <pc:sldMkLst>
          <pc:docMk/>
          <pc:sldMk cId="3618460167" sldId="256"/>
        </pc:sldMkLst>
        <pc:spChg chg="mod">
          <ac:chgData name="Ангелина Василенко" userId="db461238fe999210" providerId="LiveId" clId="{BAC1063F-E313-4785-878A-98136873F32C}" dt="2023-11-10T21:01:35.186" v="25" actId="20577"/>
          <ac:spMkLst>
            <pc:docMk/>
            <pc:sldMk cId="3618460167" sldId="256"/>
            <ac:spMk id="2" creationId="{8774981A-ED02-434A-892E-83A8002DBFDC}"/>
          </ac:spMkLst>
        </pc:spChg>
        <pc:spChg chg="mod">
          <ac:chgData name="Ангелина Василенко" userId="db461238fe999210" providerId="LiveId" clId="{BAC1063F-E313-4785-878A-98136873F32C}" dt="2023-11-10T22:41:45.548" v="3009" actId="20577"/>
          <ac:spMkLst>
            <pc:docMk/>
            <pc:sldMk cId="3618460167" sldId="256"/>
            <ac:spMk id="3" creationId="{8702E588-19D9-4594-8F21-27FFCE9FD216}"/>
          </ac:spMkLst>
        </pc:spChg>
      </pc:sldChg>
      <pc:sldChg chg="modSp new mod">
        <pc:chgData name="Ангелина Василенко" userId="db461238fe999210" providerId="LiveId" clId="{BAC1063F-E313-4785-878A-98136873F32C}" dt="2023-11-10T21:08:49.528" v="185" actId="20577"/>
        <pc:sldMkLst>
          <pc:docMk/>
          <pc:sldMk cId="1776465039" sldId="257"/>
        </pc:sldMkLst>
        <pc:spChg chg="mod">
          <ac:chgData name="Ангелина Василенко" userId="db461238fe999210" providerId="LiveId" clId="{BAC1063F-E313-4785-878A-98136873F32C}" dt="2023-11-10T21:02:12.297" v="111" actId="20577"/>
          <ac:spMkLst>
            <pc:docMk/>
            <pc:sldMk cId="1776465039" sldId="257"/>
            <ac:spMk id="2" creationId="{A64F73ED-76A0-4B37-BA14-A03196111EAF}"/>
          </ac:spMkLst>
        </pc:spChg>
        <pc:spChg chg="mod">
          <ac:chgData name="Ангелина Василенко" userId="db461238fe999210" providerId="LiveId" clId="{BAC1063F-E313-4785-878A-98136873F32C}" dt="2023-11-10T21:08:49.528" v="185" actId="20577"/>
          <ac:spMkLst>
            <pc:docMk/>
            <pc:sldMk cId="1776465039" sldId="257"/>
            <ac:spMk id="3" creationId="{FF65FA87-1A11-40D6-8466-3051369C6874}"/>
          </ac:spMkLst>
        </pc:spChg>
      </pc:sldChg>
      <pc:sldChg chg="addSp delSp modSp new mod">
        <pc:chgData name="Ангелина Василенко" userId="db461238fe999210" providerId="LiveId" clId="{BAC1063F-E313-4785-878A-98136873F32C}" dt="2023-11-10T21:21:50.115" v="385" actId="1076"/>
        <pc:sldMkLst>
          <pc:docMk/>
          <pc:sldMk cId="3836722873" sldId="258"/>
        </pc:sldMkLst>
        <pc:spChg chg="mod">
          <ac:chgData name="Ангелина Василенко" userId="db461238fe999210" providerId="LiveId" clId="{BAC1063F-E313-4785-878A-98136873F32C}" dt="2023-11-10T21:11:46.595" v="278" actId="404"/>
          <ac:spMkLst>
            <pc:docMk/>
            <pc:sldMk cId="3836722873" sldId="258"/>
            <ac:spMk id="2" creationId="{08596257-F08A-46B8-8F3C-9E29861CE289}"/>
          </ac:spMkLst>
        </pc:spChg>
        <pc:spChg chg="mod">
          <ac:chgData name="Ангелина Василенко" userId="db461238fe999210" providerId="LiveId" clId="{BAC1063F-E313-4785-878A-98136873F32C}" dt="2023-11-10T21:16:20.613" v="357" actId="20577"/>
          <ac:spMkLst>
            <pc:docMk/>
            <pc:sldMk cId="3836722873" sldId="258"/>
            <ac:spMk id="3" creationId="{D17EC4D0-B3E8-421F-9213-6094249DE180}"/>
          </ac:spMkLst>
        </pc:spChg>
        <pc:spChg chg="add del mod">
          <ac:chgData name="Ангелина Василенко" userId="db461238fe999210" providerId="LiveId" clId="{BAC1063F-E313-4785-878A-98136873F32C}" dt="2023-11-10T21:15:11.694" v="320" actId="478"/>
          <ac:spMkLst>
            <pc:docMk/>
            <pc:sldMk cId="3836722873" sldId="258"/>
            <ac:spMk id="4" creationId="{14FA7F35-5B1F-4DA0-AC68-342100D084D9}"/>
          </ac:spMkLst>
        </pc:spChg>
        <pc:spChg chg="add del">
          <ac:chgData name="Ангелина Василенко" userId="db461238fe999210" providerId="LiveId" clId="{BAC1063F-E313-4785-878A-98136873F32C}" dt="2023-11-10T21:15:11.694" v="320" actId="478"/>
          <ac:spMkLst>
            <pc:docMk/>
            <pc:sldMk cId="3836722873" sldId="258"/>
            <ac:spMk id="5" creationId="{17994A59-44B0-4858-85FF-10487B0A1C33}"/>
          </ac:spMkLst>
        </pc:spChg>
        <pc:spChg chg="add del">
          <ac:chgData name="Ангелина Василенко" userId="db461238fe999210" providerId="LiveId" clId="{BAC1063F-E313-4785-878A-98136873F32C}" dt="2023-11-10T21:15:14.237" v="322" actId="478"/>
          <ac:spMkLst>
            <pc:docMk/>
            <pc:sldMk cId="3836722873" sldId="258"/>
            <ac:spMk id="6" creationId="{58E9343F-1B49-4C99-9A8B-3341B14701F3}"/>
          </ac:spMkLst>
        </pc:spChg>
        <pc:picChg chg="add mod modCrop">
          <ac:chgData name="Ангелина Василенко" userId="db461238fe999210" providerId="LiveId" clId="{BAC1063F-E313-4785-878A-98136873F32C}" dt="2023-11-10T21:17:44.560" v="373" actId="1076"/>
          <ac:picMkLst>
            <pc:docMk/>
            <pc:sldMk cId="3836722873" sldId="258"/>
            <ac:picMk id="8" creationId="{698CA057-9059-40C2-A0AE-1AB0E118C624}"/>
          </ac:picMkLst>
        </pc:picChg>
        <pc:picChg chg="add del mod">
          <ac:chgData name="Ангелина Василенко" userId="db461238fe999210" providerId="LiveId" clId="{BAC1063F-E313-4785-878A-98136873F32C}" dt="2023-11-10T21:15:17.786" v="323" actId="478"/>
          <ac:picMkLst>
            <pc:docMk/>
            <pc:sldMk cId="3836722873" sldId="258"/>
            <ac:picMk id="1026" creationId="{7ADE5687-28E4-4959-9157-682A1E4F1959}"/>
          </ac:picMkLst>
        </pc:picChg>
        <pc:picChg chg="add mod">
          <ac:chgData name="Ангелина Василенко" userId="db461238fe999210" providerId="LiveId" clId="{BAC1063F-E313-4785-878A-98136873F32C}" dt="2023-11-10T21:18:45.094" v="381" actId="1076"/>
          <ac:picMkLst>
            <pc:docMk/>
            <pc:sldMk cId="3836722873" sldId="258"/>
            <ac:picMk id="1034" creationId="{E8138019-6BE2-422C-983E-420CF8447E49}"/>
          </ac:picMkLst>
        </pc:picChg>
        <pc:picChg chg="add mod">
          <ac:chgData name="Ангелина Василенко" userId="db461238fe999210" providerId="LiveId" clId="{BAC1063F-E313-4785-878A-98136873F32C}" dt="2023-11-10T21:17:49.078" v="375" actId="1076"/>
          <ac:picMkLst>
            <pc:docMk/>
            <pc:sldMk cId="3836722873" sldId="258"/>
            <ac:picMk id="1036" creationId="{F22FA53E-4A7A-4B8C-8820-B0C55879E88D}"/>
          </ac:picMkLst>
        </pc:picChg>
        <pc:picChg chg="add mod">
          <ac:chgData name="Ангелина Василенко" userId="db461238fe999210" providerId="LiveId" clId="{BAC1063F-E313-4785-878A-98136873F32C}" dt="2023-11-10T21:21:50.115" v="385" actId="1076"/>
          <ac:picMkLst>
            <pc:docMk/>
            <pc:sldMk cId="3836722873" sldId="258"/>
            <ac:picMk id="1038" creationId="{A88DCF56-C167-429F-908F-D029DAADB701}"/>
          </ac:picMkLst>
        </pc:picChg>
      </pc:sldChg>
      <pc:sldChg chg="addSp delSp modSp new mod">
        <pc:chgData name="Ангелина Василенко" userId="db461238fe999210" providerId="LiveId" clId="{BAC1063F-E313-4785-878A-98136873F32C}" dt="2023-11-10T21:28:46.833" v="548" actId="1076"/>
        <pc:sldMkLst>
          <pc:docMk/>
          <pc:sldMk cId="2697290509" sldId="259"/>
        </pc:sldMkLst>
        <pc:spChg chg="mod">
          <ac:chgData name="Ангелина Василенко" userId="db461238fe999210" providerId="LiveId" clId="{BAC1063F-E313-4785-878A-98136873F32C}" dt="2023-11-10T21:24:08.600" v="510" actId="20577"/>
          <ac:spMkLst>
            <pc:docMk/>
            <pc:sldMk cId="2697290509" sldId="259"/>
            <ac:spMk id="2" creationId="{AFF263C1-1600-4EC2-B9AC-73F2E4A98412}"/>
          </ac:spMkLst>
        </pc:spChg>
        <pc:spChg chg="mod">
          <ac:chgData name="Ангелина Василенко" userId="db461238fe999210" providerId="LiveId" clId="{BAC1063F-E313-4785-878A-98136873F32C}" dt="2023-11-10T21:23:48.070" v="482" actId="1076"/>
          <ac:spMkLst>
            <pc:docMk/>
            <pc:sldMk cId="2697290509" sldId="259"/>
            <ac:spMk id="3" creationId="{082FBC32-AB35-4120-A6D7-62067DE96169}"/>
          </ac:spMkLst>
        </pc:spChg>
        <pc:spChg chg="add del">
          <ac:chgData name="Ангелина Василенко" userId="db461238fe999210" providerId="LiveId" clId="{BAC1063F-E313-4785-878A-98136873F32C}" dt="2023-11-10T21:25:08.636" v="515"/>
          <ac:spMkLst>
            <pc:docMk/>
            <pc:sldMk cId="2697290509" sldId="259"/>
            <ac:spMk id="4" creationId="{7BF77BCB-05D8-4947-8996-70CAF7FBAAAB}"/>
          </ac:spMkLst>
        </pc:spChg>
        <pc:picChg chg="add mod">
          <ac:chgData name="Ангелина Василенко" userId="db461238fe999210" providerId="LiveId" clId="{BAC1063F-E313-4785-878A-98136873F32C}" dt="2023-11-10T21:26:25.233" v="536" actId="1076"/>
          <ac:picMkLst>
            <pc:docMk/>
            <pc:sldMk cId="2697290509" sldId="259"/>
            <ac:picMk id="6" creationId="{7CBBB9CF-FB02-47C9-9CC5-34C5AE6DDD65}"/>
          </ac:picMkLst>
        </pc:picChg>
        <pc:picChg chg="add mod modCrop">
          <ac:chgData name="Ангелина Василенко" userId="db461238fe999210" providerId="LiveId" clId="{BAC1063F-E313-4785-878A-98136873F32C}" dt="2023-11-10T21:28:16.259" v="545" actId="1076"/>
          <ac:picMkLst>
            <pc:docMk/>
            <pc:sldMk cId="2697290509" sldId="259"/>
            <ac:picMk id="8" creationId="{F5AB5850-95AB-4540-AD1D-2033737281F3}"/>
          </ac:picMkLst>
        </pc:picChg>
        <pc:picChg chg="add mod">
          <ac:chgData name="Ангелина Василенко" userId="db461238fe999210" providerId="LiveId" clId="{BAC1063F-E313-4785-878A-98136873F32C}" dt="2023-11-10T21:26:22.376" v="534" actId="1076"/>
          <ac:picMkLst>
            <pc:docMk/>
            <pc:sldMk cId="2697290509" sldId="259"/>
            <ac:picMk id="2050" creationId="{56B8A8A1-D8C8-400D-ACE7-4DFF3DB75303}"/>
          </ac:picMkLst>
        </pc:picChg>
        <pc:picChg chg="add mod">
          <ac:chgData name="Ангелина Василенко" userId="db461238fe999210" providerId="LiveId" clId="{BAC1063F-E313-4785-878A-98136873F32C}" dt="2023-11-10T21:28:17.987" v="546" actId="1076"/>
          <ac:picMkLst>
            <pc:docMk/>
            <pc:sldMk cId="2697290509" sldId="259"/>
            <ac:picMk id="2054" creationId="{A196CE49-CF99-4CC2-BAB1-E520FA808A73}"/>
          </ac:picMkLst>
        </pc:picChg>
        <pc:picChg chg="add mod">
          <ac:chgData name="Ангелина Василенко" userId="db461238fe999210" providerId="LiveId" clId="{BAC1063F-E313-4785-878A-98136873F32C}" dt="2023-11-10T21:28:46.833" v="548" actId="1076"/>
          <ac:picMkLst>
            <pc:docMk/>
            <pc:sldMk cId="2697290509" sldId="259"/>
            <ac:picMk id="2056" creationId="{83C9E499-3401-4E85-A8CF-7239E6F35205}"/>
          </ac:picMkLst>
        </pc:picChg>
      </pc:sldChg>
      <pc:sldChg chg="addSp modSp new mod">
        <pc:chgData name="Ангелина Василенко" userId="db461238fe999210" providerId="LiveId" clId="{BAC1063F-E313-4785-878A-98136873F32C}" dt="2023-11-10T21:38:42.067" v="931" actId="1076"/>
        <pc:sldMkLst>
          <pc:docMk/>
          <pc:sldMk cId="3945732600" sldId="260"/>
        </pc:sldMkLst>
        <pc:spChg chg="mod">
          <ac:chgData name="Ангелина Василенко" userId="db461238fe999210" providerId="LiveId" clId="{BAC1063F-E313-4785-878A-98136873F32C}" dt="2023-11-10T21:37:58.421" v="900" actId="20577"/>
          <ac:spMkLst>
            <pc:docMk/>
            <pc:sldMk cId="3945732600" sldId="260"/>
            <ac:spMk id="2" creationId="{F404D8A9-8015-4959-A5DF-2660A7175028}"/>
          </ac:spMkLst>
        </pc:spChg>
        <pc:spChg chg="mod">
          <ac:chgData name="Ангелина Василенко" userId="db461238fe999210" providerId="LiveId" clId="{BAC1063F-E313-4785-878A-98136873F32C}" dt="2023-11-10T21:38:11.128" v="923" actId="20577"/>
          <ac:spMkLst>
            <pc:docMk/>
            <pc:sldMk cId="3945732600" sldId="260"/>
            <ac:spMk id="3" creationId="{7CCE9EE4-7F00-4E70-ADE8-B7180861A119}"/>
          </ac:spMkLst>
        </pc:spChg>
        <pc:picChg chg="add mod">
          <ac:chgData name="Ангелина Василенко" userId="db461238fe999210" providerId="LiveId" clId="{BAC1063F-E313-4785-878A-98136873F32C}" dt="2023-11-10T21:38:42.067" v="931" actId="1076"/>
          <ac:picMkLst>
            <pc:docMk/>
            <pc:sldMk cId="3945732600" sldId="260"/>
            <ac:picMk id="5122" creationId="{524ED3C4-5397-40E9-8332-30D8DCB2C95D}"/>
          </ac:picMkLst>
        </pc:picChg>
      </pc:sldChg>
      <pc:sldChg chg="addSp delSp modSp add mod">
        <pc:chgData name="Ангелина Василенко" userId="db461238fe999210" providerId="LiveId" clId="{BAC1063F-E313-4785-878A-98136873F32C}" dt="2023-11-10T21:32:39.131" v="663" actId="1076"/>
        <pc:sldMkLst>
          <pc:docMk/>
          <pc:sldMk cId="1257622069" sldId="261"/>
        </pc:sldMkLst>
        <pc:spChg chg="mod">
          <ac:chgData name="Ангелина Василенко" userId="db461238fe999210" providerId="LiveId" clId="{BAC1063F-E313-4785-878A-98136873F32C}" dt="2023-11-10T21:30:45.269" v="653" actId="1076"/>
          <ac:spMkLst>
            <pc:docMk/>
            <pc:sldMk cId="1257622069" sldId="261"/>
            <ac:spMk id="3" creationId="{082FBC32-AB35-4120-A6D7-62067DE96169}"/>
          </ac:spMkLst>
        </pc:spChg>
        <pc:picChg chg="del">
          <ac:chgData name="Ангелина Василенко" userId="db461238fe999210" providerId="LiveId" clId="{BAC1063F-E313-4785-878A-98136873F32C}" dt="2023-11-10T21:28:58.453" v="552" actId="478"/>
          <ac:picMkLst>
            <pc:docMk/>
            <pc:sldMk cId="1257622069" sldId="261"/>
            <ac:picMk id="6" creationId="{7CBBB9CF-FB02-47C9-9CC5-34C5AE6DDD65}"/>
          </ac:picMkLst>
        </pc:picChg>
        <pc:picChg chg="del">
          <ac:chgData name="Ангелина Василенко" userId="db461238fe999210" providerId="LiveId" clId="{BAC1063F-E313-4785-878A-98136873F32C}" dt="2023-11-10T21:28:58.872" v="553" actId="478"/>
          <ac:picMkLst>
            <pc:docMk/>
            <pc:sldMk cId="1257622069" sldId="261"/>
            <ac:picMk id="8" creationId="{F5AB5850-95AB-4540-AD1D-2033737281F3}"/>
          </ac:picMkLst>
        </pc:picChg>
        <pc:picChg chg="del">
          <ac:chgData name="Ангелина Василенко" userId="db461238fe999210" providerId="LiveId" clId="{BAC1063F-E313-4785-878A-98136873F32C}" dt="2023-11-10T21:28:57.950" v="551" actId="478"/>
          <ac:picMkLst>
            <pc:docMk/>
            <pc:sldMk cId="1257622069" sldId="261"/>
            <ac:picMk id="2050" creationId="{56B8A8A1-D8C8-400D-ACE7-4DFF3DB75303}"/>
          </ac:picMkLst>
        </pc:picChg>
        <pc:picChg chg="del">
          <ac:chgData name="Ангелина Василенко" userId="db461238fe999210" providerId="LiveId" clId="{BAC1063F-E313-4785-878A-98136873F32C}" dt="2023-11-10T21:28:59.231" v="554" actId="478"/>
          <ac:picMkLst>
            <pc:docMk/>
            <pc:sldMk cId="1257622069" sldId="261"/>
            <ac:picMk id="2054" creationId="{A196CE49-CF99-4CC2-BAB1-E520FA808A73}"/>
          </ac:picMkLst>
        </pc:picChg>
        <pc:picChg chg="del">
          <ac:chgData name="Ангелина Василенко" userId="db461238fe999210" providerId="LiveId" clId="{BAC1063F-E313-4785-878A-98136873F32C}" dt="2023-11-10T21:28:59.641" v="555" actId="478"/>
          <ac:picMkLst>
            <pc:docMk/>
            <pc:sldMk cId="1257622069" sldId="261"/>
            <ac:picMk id="2056" creationId="{83C9E499-3401-4E85-A8CF-7239E6F35205}"/>
          </ac:picMkLst>
        </pc:picChg>
        <pc:picChg chg="add del mod">
          <ac:chgData name="Ангелина Василенко" userId="db461238fe999210" providerId="LiveId" clId="{BAC1063F-E313-4785-878A-98136873F32C}" dt="2023-11-10T21:30:45.968" v="654"/>
          <ac:picMkLst>
            <pc:docMk/>
            <pc:sldMk cId="1257622069" sldId="261"/>
            <ac:picMk id="3074" creationId="{7CF58FE3-1661-4A23-9E69-2E05DBBE8B1D}"/>
          </ac:picMkLst>
        </pc:picChg>
        <pc:picChg chg="add mod">
          <ac:chgData name="Ангелина Василенко" userId="db461238fe999210" providerId="LiveId" clId="{BAC1063F-E313-4785-878A-98136873F32C}" dt="2023-11-10T21:32:36.553" v="662" actId="1076"/>
          <ac:picMkLst>
            <pc:docMk/>
            <pc:sldMk cId="1257622069" sldId="261"/>
            <ac:picMk id="3076" creationId="{40362FBB-2B3E-4D95-9A64-4FF7E5D3505C}"/>
          </ac:picMkLst>
        </pc:picChg>
        <pc:picChg chg="add mod">
          <ac:chgData name="Ангелина Василенко" userId="db461238fe999210" providerId="LiveId" clId="{BAC1063F-E313-4785-878A-98136873F32C}" dt="2023-11-10T21:32:39.131" v="663" actId="1076"/>
          <ac:picMkLst>
            <pc:docMk/>
            <pc:sldMk cId="1257622069" sldId="261"/>
            <ac:picMk id="3078" creationId="{848D4DA0-0763-4124-A08E-22101F4F8632}"/>
          </ac:picMkLst>
        </pc:picChg>
      </pc:sldChg>
      <pc:sldChg chg="addSp delSp modSp add mod">
        <pc:chgData name="Ангелина Василенко" userId="db461238fe999210" providerId="LiveId" clId="{BAC1063F-E313-4785-878A-98136873F32C}" dt="2023-11-10T21:35:49.894" v="833" actId="1076"/>
        <pc:sldMkLst>
          <pc:docMk/>
          <pc:sldMk cId="888796584" sldId="262"/>
        </pc:sldMkLst>
        <pc:spChg chg="mod">
          <ac:chgData name="Ангелина Василенко" userId="db461238fe999210" providerId="LiveId" clId="{BAC1063F-E313-4785-878A-98136873F32C}" dt="2023-11-10T21:34:14.191" v="790" actId="20577"/>
          <ac:spMkLst>
            <pc:docMk/>
            <pc:sldMk cId="888796584" sldId="262"/>
            <ac:spMk id="2" creationId="{AFF263C1-1600-4EC2-B9AC-73F2E4A98412}"/>
          </ac:spMkLst>
        </pc:spChg>
        <pc:spChg chg="mod">
          <ac:chgData name="Ангелина Василенко" userId="db461238fe999210" providerId="LiveId" clId="{BAC1063F-E313-4785-878A-98136873F32C}" dt="2023-11-10T21:34:31.358" v="821" actId="20577"/>
          <ac:spMkLst>
            <pc:docMk/>
            <pc:sldMk cId="888796584" sldId="262"/>
            <ac:spMk id="3" creationId="{082FBC32-AB35-4120-A6D7-62067DE96169}"/>
          </ac:spMkLst>
        </pc:spChg>
        <pc:picChg chg="del">
          <ac:chgData name="Ангелина Василенко" userId="db461238fe999210" providerId="LiveId" clId="{BAC1063F-E313-4785-878A-98136873F32C}" dt="2023-11-10T21:32:45.631" v="665" actId="478"/>
          <ac:picMkLst>
            <pc:docMk/>
            <pc:sldMk cId="888796584" sldId="262"/>
            <ac:picMk id="3076" creationId="{40362FBB-2B3E-4D95-9A64-4FF7E5D3505C}"/>
          </ac:picMkLst>
        </pc:picChg>
        <pc:picChg chg="del">
          <ac:chgData name="Ангелина Василенко" userId="db461238fe999210" providerId="LiveId" clId="{BAC1063F-E313-4785-878A-98136873F32C}" dt="2023-11-10T21:32:46.061" v="666" actId="478"/>
          <ac:picMkLst>
            <pc:docMk/>
            <pc:sldMk cId="888796584" sldId="262"/>
            <ac:picMk id="3078" creationId="{848D4DA0-0763-4124-A08E-22101F4F8632}"/>
          </ac:picMkLst>
        </pc:picChg>
        <pc:picChg chg="add mod">
          <ac:chgData name="Ангелина Василенко" userId="db461238fe999210" providerId="LiveId" clId="{BAC1063F-E313-4785-878A-98136873F32C}" dt="2023-11-10T21:35:47.682" v="832" actId="1076"/>
          <ac:picMkLst>
            <pc:docMk/>
            <pc:sldMk cId="888796584" sldId="262"/>
            <ac:picMk id="4098" creationId="{52976537-B5A0-40EB-920B-5B935EBB635B}"/>
          </ac:picMkLst>
        </pc:picChg>
        <pc:picChg chg="add mod">
          <ac:chgData name="Ангелина Василенко" userId="db461238fe999210" providerId="LiveId" clId="{BAC1063F-E313-4785-878A-98136873F32C}" dt="2023-11-10T21:35:49.894" v="833" actId="1076"/>
          <ac:picMkLst>
            <pc:docMk/>
            <pc:sldMk cId="888796584" sldId="262"/>
            <ac:picMk id="4100" creationId="{897F03F4-5A7C-48E2-84CF-AB59520EAEFA}"/>
          </ac:picMkLst>
        </pc:picChg>
      </pc:sldChg>
      <pc:sldChg chg="modSp new del mod">
        <pc:chgData name="Ангелина Василенко" userId="db461238fe999210" providerId="LiveId" clId="{BAC1063F-E313-4785-878A-98136873F32C}" dt="2023-11-10T22:03:40.217" v="1922" actId="2696"/>
        <pc:sldMkLst>
          <pc:docMk/>
          <pc:sldMk cId="2557946410" sldId="263"/>
        </pc:sldMkLst>
        <pc:spChg chg="mod">
          <ac:chgData name="Ангелина Василенко" userId="db461238fe999210" providerId="LiveId" clId="{BAC1063F-E313-4785-878A-98136873F32C}" dt="2023-11-10T22:03:23.244" v="1912" actId="20577"/>
          <ac:spMkLst>
            <pc:docMk/>
            <pc:sldMk cId="2557946410" sldId="263"/>
            <ac:spMk id="2" creationId="{C08B93D8-CF02-4217-B275-AD36A7079C69}"/>
          </ac:spMkLst>
        </pc:spChg>
        <pc:spChg chg="mod">
          <ac:chgData name="Ангелина Василенко" userId="db461238fe999210" providerId="LiveId" clId="{BAC1063F-E313-4785-878A-98136873F32C}" dt="2023-11-10T22:03:31.591" v="1920" actId="20577"/>
          <ac:spMkLst>
            <pc:docMk/>
            <pc:sldMk cId="2557946410" sldId="263"/>
            <ac:spMk id="3" creationId="{A62C7793-B1FD-486D-94D0-0B8B442FC213}"/>
          </ac:spMkLst>
        </pc:spChg>
      </pc:sldChg>
      <pc:sldChg chg="delSp modSp add mod">
        <pc:chgData name="Ангелина Василенко" userId="db461238fe999210" providerId="LiveId" clId="{BAC1063F-E313-4785-878A-98136873F32C}" dt="2023-11-10T22:27:12.616" v="2607" actId="20577"/>
        <pc:sldMkLst>
          <pc:docMk/>
          <pc:sldMk cId="1885760869" sldId="264"/>
        </pc:sldMkLst>
        <pc:spChg chg="mod">
          <ac:chgData name="Ангелина Василенко" userId="db461238fe999210" providerId="LiveId" clId="{BAC1063F-E313-4785-878A-98136873F32C}" dt="2023-11-10T22:10:53.674" v="2289" actId="20577"/>
          <ac:spMkLst>
            <pc:docMk/>
            <pc:sldMk cId="1885760869" sldId="264"/>
            <ac:spMk id="2" creationId="{F404D8A9-8015-4959-A5DF-2660A7175028}"/>
          </ac:spMkLst>
        </pc:spChg>
        <pc:spChg chg="mod">
          <ac:chgData name="Ангелина Василенко" userId="db461238fe999210" providerId="LiveId" clId="{BAC1063F-E313-4785-878A-98136873F32C}" dt="2023-11-10T22:27:12.616" v="2607" actId="20577"/>
          <ac:spMkLst>
            <pc:docMk/>
            <pc:sldMk cId="1885760869" sldId="264"/>
            <ac:spMk id="3" creationId="{7CCE9EE4-7F00-4E70-ADE8-B7180861A119}"/>
          </ac:spMkLst>
        </pc:spChg>
        <pc:picChg chg="del">
          <ac:chgData name="Ангелина Василенко" userId="db461238fe999210" providerId="LiveId" clId="{BAC1063F-E313-4785-878A-98136873F32C}" dt="2023-11-10T21:51:53.217" v="1313" actId="478"/>
          <ac:picMkLst>
            <pc:docMk/>
            <pc:sldMk cId="1885760869" sldId="264"/>
            <ac:picMk id="5122" creationId="{524ED3C4-5397-40E9-8332-30D8DCB2C95D}"/>
          </ac:picMkLst>
        </pc:picChg>
      </pc:sldChg>
      <pc:sldChg chg="addSp modSp add mod">
        <pc:chgData name="Ангелина Василенко" userId="db461238fe999210" providerId="LiveId" clId="{BAC1063F-E313-4785-878A-98136873F32C}" dt="2023-11-10T22:40:22.837" v="2908" actId="1076"/>
        <pc:sldMkLst>
          <pc:docMk/>
          <pc:sldMk cId="3628997986" sldId="265"/>
        </pc:sldMkLst>
        <pc:spChg chg="mod">
          <ac:chgData name="Ангелина Василенко" userId="db461238fe999210" providerId="LiveId" clId="{BAC1063F-E313-4785-878A-98136873F32C}" dt="2023-11-10T22:10:43.089" v="2288" actId="403"/>
          <ac:spMkLst>
            <pc:docMk/>
            <pc:sldMk cId="3628997986" sldId="265"/>
            <ac:spMk id="2" creationId="{F404D8A9-8015-4959-A5DF-2660A7175028}"/>
          </ac:spMkLst>
        </pc:spChg>
        <pc:spChg chg="mod">
          <ac:chgData name="Ангелина Василенко" userId="db461238fe999210" providerId="LiveId" clId="{BAC1063F-E313-4785-878A-98136873F32C}" dt="2023-11-10T22:40:20.531" v="2907" actId="14100"/>
          <ac:spMkLst>
            <pc:docMk/>
            <pc:sldMk cId="3628997986" sldId="265"/>
            <ac:spMk id="3" creationId="{7CCE9EE4-7F00-4E70-ADE8-B7180861A119}"/>
          </ac:spMkLst>
        </pc:spChg>
        <pc:picChg chg="add mod">
          <ac:chgData name="Ангелина Василенко" userId="db461238fe999210" providerId="LiveId" clId="{BAC1063F-E313-4785-878A-98136873F32C}" dt="2023-11-10T22:40:22.837" v="2908" actId="1076"/>
          <ac:picMkLst>
            <pc:docMk/>
            <pc:sldMk cId="3628997986" sldId="265"/>
            <ac:picMk id="6146" creationId="{F4F66B6D-BACE-4CC4-8E96-47B46159D87F}"/>
          </ac:picMkLst>
        </pc:picChg>
      </pc:sldChg>
      <pc:sldChg chg="addSp delSp modSp add mod">
        <pc:chgData name="Ангелина Василенко" userId="db461238fe999210" providerId="LiveId" clId="{BAC1063F-E313-4785-878A-98136873F32C}" dt="2023-11-10T22:43:29.909" v="3077" actId="20577"/>
        <pc:sldMkLst>
          <pc:docMk/>
          <pc:sldMk cId="3589177362" sldId="266"/>
        </pc:sldMkLst>
        <pc:spChg chg="mod">
          <ac:chgData name="Ангелина Василенко" userId="db461238fe999210" providerId="LiveId" clId="{BAC1063F-E313-4785-878A-98136873F32C}" dt="2023-11-10T22:43:29.909" v="3077" actId="20577"/>
          <ac:spMkLst>
            <pc:docMk/>
            <pc:sldMk cId="3589177362" sldId="266"/>
            <ac:spMk id="2" creationId="{F404D8A9-8015-4959-A5DF-2660A7175028}"/>
          </ac:spMkLst>
        </pc:spChg>
        <pc:spChg chg="mod">
          <ac:chgData name="Ангелина Василенко" userId="db461238fe999210" providerId="LiveId" clId="{BAC1063F-E313-4785-878A-98136873F32C}" dt="2023-11-10T22:35:48.723" v="2733" actId="20577"/>
          <ac:spMkLst>
            <pc:docMk/>
            <pc:sldMk cId="3589177362" sldId="266"/>
            <ac:spMk id="3" creationId="{7CCE9EE4-7F00-4E70-ADE8-B7180861A119}"/>
          </ac:spMkLst>
        </pc:spChg>
        <pc:picChg chg="del">
          <ac:chgData name="Ангелина Василенко" userId="db461238fe999210" providerId="LiveId" clId="{BAC1063F-E313-4785-878A-98136873F32C}" dt="2023-11-10T22:08:54.705" v="2236" actId="21"/>
          <ac:picMkLst>
            <pc:docMk/>
            <pc:sldMk cId="3589177362" sldId="266"/>
            <ac:picMk id="6146" creationId="{F4F66B6D-BACE-4CC4-8E96-47B46159D87F}"/>
          </ac:picMkLst>
        </pc:picChg>
        <pc:picChg chg="add mod">
          <ac:chgData name="Ангелина Василенко" userId="db461238fe999210" providerId="LiveId" clId="{BAC1063F-E313-4785-878A-98136873F32C}" dt="2023-11-10T22:37:39.603" v="2772" actId="1076"/>
          <ac:picMkLst>
            <pc:docMk/>
            <pc:sldMk cId="3589177362" sldId="266"/>
            <ac:picMk id="7170" creationId="{ECA472AF-D618-42C2-84EA-B0661B90888B}"/>
          </ac:picMkLst>
        </pc:picChg>
        <pc:picChg chg="add mod">
          <ac:chgData name="Ангелина Василенко" userId="db461238fe999210" providerId="LiveId" clId="{BAC1063F-E313-4785-878A-98136873F32C}" dt="2023-11-10T22:37:36.163" v="2771" actId="14100"/>
          <ac:picMkLst>
            <pc:docMk/>
            <pc:sldMk cId="3589177362" sldId="266"/>
            <ac:picMk id="7172" creationId="{4E7AEDF2-A81F-4998-AF82-85FCBA63E389}"/>
          </ac:picMkLst>
        </pc:picChg>
        <pc:picChg chg="add mod">
          <ac:chgData name="Ангелина Василенко" userId="db461238fe999210" providerId="LiveId" clId="{BAC1063F-E313-4785-878A-98136873F32C}" dt="2023-11-10T22:37:27.182" v="2767" actId="1076"/>
          <ac:picMkLst>
            <pc:docMk/>
            <pc:sldMk cId="3589177362" sldId="266"/>
            <ac:picMk id="7174" creationId="{11D74739-7823-431C-8585-D02A3B140FBD}"/>
          </ac:picMkLst>
        </pc:picChg>
        <pc:picChg chg="add del mod">
          <ac:chgData name="Ангелина Василенко" userId="db461238fe999210" providerId="LiveId" clId="{BAC1063F-E313-4785-878A-98136873F32C}" dt="2023-11-10T22:37:14.401" v="2760" actId="478"/>
          <ac:picMkLst>
            <pc:docMk/>
            <pc:sldMk cId="3589177362" sldId="266"/>
            <ac:picMk id="7176" creationId="{E39FB701-1B0D-432E-BA11-F91C9B8E5751}"/>
          </ac:picMkLst>
        </pc:picChg>
      </pc:sldChg>
      <pc:sldChg chg="modSp add mod">
        <pc:chgData name="Ангелина Василенко" userId="db461238fe999210" providerId="LiveId" clId="{BAC1063F-E313-4785-878A-98136873F32C}" dt="2023-11-10T22:10:29.166" v="2284" actId="403"/>
        <pc:sldMkLst>
          <pc:docMk/>
          <pc:sldMk cId="1677432301" sldId="267"/>
        </pc:sldMkLst>
        <pc:spChg chg="mod">
          <ac:chgData name="Ангелина Василенко" userId="db461238fe999210" providerId="LiveId" clId="{BAC1063F-E313-4785-878A-98136873F32C}" dt="2023-11-10T22:10:29.166" v="2284" actId="403"/>
          <ac:spMkLst>
            <pc:docMk/>
            <pc:sldMk cId="1677432301" sldId="267"/>
            <ac:spMk id="2" creationId="{F404D8A9-8015-4959-A5DF-2660A7175028}"/>
          </ac:spMkLst>
        </pc:spChg>
      </pc:sldChg>
      <pc:sldChg chg="addSp delSp modSp add">
        <pc:chgData name="Ангелина Василенко" userId="db461238fe999210" providerId="LiveId" clId="{BAC1063F-E313-4785-878A-98136873F32C}" dt="2023-11-10T22:38:09.879" v="2785" actId="1076"/>
        <pc:sldMkLst>
          <pc:docMk/>
          <pc:sldMk cId="406180589" sldId="268"/>
        </pc:sldMkLst>
        <pc:picChg chg="del">
          <ac:chgData name="Ангелина Василенко" userId="db461238fe999210" providerId="LiveId" clId="{BAC1063F-E313-4785-878A-98136873F32C}" dt="2023-11-10T22:37:42.037" v="2773" actId="478"/>
          <ac:picMkLst>
            <pc:docMk/>
            <pc:sldMk cId="406180589" sldId="268"/>
            <ac:picMk id="7170" creationId="{ECA472AF-D618-42C2-84EA-B0661B90888B}"/>
          </ac:picMkLst>
        </pc:picChg>
        <pc:picChg chg="del">
          <ac:chgData name="Ангелина Василенко" userId="db461238fe999210" providerId="LiveId" clId="{BAC1063F-E313-4785-878A-98136873F32C}" dt="2023-11-10T22:37:42.872" v="2775" actId="478"/>
          <ac:picMkLst>
            <pc:docMk/>
            <pc:sldMk cId="406180589" sldId="268"/>
            <ac:picMk id="7172" creationId="{4E7AEDF2-A81F-4998-AF82-85FCBA63E389}"/>
          </ac:picMkLst>
        </pc:picChg>
        <pc:picChg chg="del">
          <ac:chgData name="Ангелина Василенко" userId="db461238fe999210" providerId="LiveId" clId="{BAC1063F-E313-4785-878A-98136873F32C}" dt="2023-11-10T22:37:42.480" v="2774" actId="478"/>
          <ac:picMkLst>
            <pc:docMk/>
            <pc:sldMk cId="406180589" sldId="268"/>
            <ac:picMk id="7174" creationId="{11D74739-7823-431C-8585-D02A3B140FBD}"/>
          </ac:picMkLst>
        </pc:picChg>
        <pc:picChg chg="mod">
          <ac:chgData name="Ангелина Василенко" userId="db461238fe999210" providerId="LiveId" clId="{BAC1063F-E313-4785-878A-98136873F32C}" dt="2023-11-10T22:38:09.879" v="2785" actId="1076"/>
          <ac:picMkLst>
            <pc:docMk/>
            <pc:sldMk cId="406180589" sldId="268"/>
            <ac:picMk id="7176" creationId="{E39FB701-1B0D-432E-BA11-F91C9B8E5751}"/>
          </ac:picMkLst>
        </pc:picChg>
        <pc:picChg chg="add mod">
          <ac:chgData name="Ангелина Василенко" userId="db461238fe999210" providerId="LiveId" clId="{BAC1063F-E313-4785-878A-98136873F32C}" dt="2023-11-10T22:38:08.248" v="2784" actId="1076"/>
          <ac:picMkLst>
            <pc:docMk/>
            <pc:sldMk cId="406180589" sldId="268"/>
            <ac:picMk id="8194" creationId="{6D7FE703-AE1A-475C-AE82-E3CAB7688585}"/>
          </ac:picMkLst>
        </pc:picChg>
      </pc:sldChg>
      <pc:sldChg chg="delSp modSp add mod">
        <pc:chgData name="Ангелина Василенко" userId="db461238fe999210" providerId="LiveId" clId="{BAC1063F-E313-4785-878A-98136873F32C}" dt="2023-11-10T22:45:11.599" v="3225" actId="20577"/>
        <pc:sldMkLst>
          <pc:docMk/>
          <pc:sldMk cId="1828084510" sldId="269"/>
        </pc:sldMkLst>
        <pc:spChg chg="mod">
          <ac:chgData name="Ангелина Василенко" userId="db461238fe999210" providerId="LiveId" clId="{BAC1063F-E313-4785-878A-98136873F32C}" dt="2023-11-10T22:39:09.107" v="2829" actId="20577"/>
          <ac:spMkLst>
            <pc:docMk/>
            <pc:sldMk cId="1828084510" sldId="269"/>
            <ac:spMk id="2" creationId="{F404D8A9-8015-4959-A5DF-2660A7175028}"/>
          </ac:spMkLst>
        </pc:spChg>
        <pc:spChg chg="mod">
          <ac:chgData name="Ангелина Василенко" userId="db461238fe999210" providerId="LiveId" clId="{BAC1063F-E313-4785-878A-98136873F32C}" dt="2023-11-10T22:45:11.599" v="3225" actId="20577"/>
          <ac:spMkLst>
            <pc:docMk/>
            <pc:sldMk cId="1828084510" sldId="269"/>
            <ac:spMk id="3" creationId="{7CCE9EE4-7F00-4E70-ADE8-B7180861A119}"/>
          </ac:spMkLst>
        </pc:spChg>
        <pc:picChg chg="del">
          <ac:chgData name="Ангелина Василенко" userId="db461238fe999210" providerId="LiveId" clId="{BAC1063F-E313-4785-878A-98136873F32C}" dt="2023-11-10T22:38:16.288" v="2787" actId="478"/>
          <ac:picMkLst>
            <pc:docMk/>
            <pc:sldMk cId="1828084510" sldId="269"/>
            <ac:picMk id="7176" creationId="{E39FB701-1B0D-432E-BA11-F91C9B8E5751}"/>
          </ac:picMkLst>
        </pc:picChg>
        <pc:picChg chg="del">
          <ac:chgData name="Ангелина Василенко" userId="db461238fe999210" providerId="LiveId" clId="{BAC1063F-E313-4785-878A-98136873F32C}" dt="2023-11-10T22:38:16.709" v="2788" actId="478"/>
          <ac:picMkLst>
            <pc:docMk/>
            <pc:sldMk cId="1828084510" sldId="269"/>
            <ac:picMk id="8194" creationId="{6D7FE703-AE1A-475C-AE82-E3CAB7688585}"/>
          </ac:picMkLst>
        </pc:picChg>
      </pc:sldChg>
      <pc:sldChg chg="new del">
        <pc:chgData name="Ангелина Василенко" userId="db461238fe999210" providerId="LiveId" clId="{BAC1063F-E313-4785-878A-98136873F32C}" dt="2023-11-10T22:45:40.677" v="3227" actId="2696"/>
        <pc:sldMkLst>
          <pc:docMk/>
          <pc:sldMk cId="541225820" sldId="270"/>
        </pc:sldMkLst>
      </pc:sldChg>
      <pc:sldChg chg="addSp delSp modSp add mod">
        <pc:chgData name="Ангелина Василенко" userId="db461238fe999210" providerId="LiveId" clId="{BAC1063F-E313-4785-878A-98136873F32C}" dt="2023-11-10T22:49:51.045" v="3442" actId="20577"/>
        <pc:sldMkLst>
          <pc:docMk/>
          <pc:sldMk cId="1742172889" sldId="270"/>
        </pc:sldMkLst>
        <pc:spChg chg="mod">
          <ac:chgData name="Ангелина Василенко" userId="db461238fe999210" providerId="LiveId" clId="{BAC1063F-E313-4785-878A-98136873F32C}" dt="2023-11-10T22:48:06.917" v="3335" actId="20577"/>
          <ac:spMkLst>
            <pc:docMk/>
            <pc:sldMk cId="1742172889" sldId="270"/>
            <ac:spMk id="2" creationId="{F404D8A9-8015-4959-A5DF-2660A7175028}"/>
          </ac:spMkLst>
        </pc:spChg>
        <pc:spChg chg="mod">
          <ac:chgData name="Ангелина Василенко" userId="db461238fe999210" providerId="LiveId" clId="{BAC1063F-E313-4785-878A-98136873F32C}" dt="2023-11-10T22:49:51.045" v="3442" actId="20577"/>
          <ac:spMkLst>
            <pc:docMk/>
            <pc:sldMk cId="1742172889" sldId="270"/>
            <ac:spMk id="3" creationId="{7CCE9EE4-7F00-4E70-ADE8-B7180861A119}"/>
          </ac:spMkLst>
        </pc:spChg>
        <pc:spChg chg="add del mod">
          <ac:chgData name="Ангелина Василенко" userId="db461238fe999210" providerId="LiveId" clId="{BAC1063F-E313-4785-878A-98136873F32C}" dt="2023-11-10T22:49:08.839" v="3342"/>
          <ac:spMkLst>
            <pc:docMk/>
            <pc:sldMk cId="1742172889" sldId="270"/>
            <ac:spMk id="5" creationId="{56AE3E89-2B12-4570-A515-C1E487FDA3A4}"/>
          </ac:spMkLst>
        </pc:spChg>
        <pc:picChg chg="add mod">
          <ac:chgData name="Ангелина Василенко" userId="db461238fe999210" providerId="LiveId" clId="{BAC1063F-E313-4785-878A-98136873F32C}" dt="2023-11-10T22:49:12.318" v="3344" actId="1076"/>
          <ac:picMkLst>
            <pc:docMk/>
            <pc:sldMk cId="1742172889" sldId="270"/>
            <ac:picMk id="9218" creationId="{710E9DAF-18F2-4173-9776-6E176E90F6ED}"/>
          </ac:picMkLst>
        </pc:picChg>
      </pc:sldChg>
      <pc:sldChg chg="addSp modSp new mod">
        <pc:chgData name="Ангелина Василенко" userId="db461238fe999210" providerId="LiveId" clId="{BAC1063F-E313-4785-878A-98136873F32C}" dt="2023-11-10T23:02:07.404" v="3841" actId="20577"/>
        <pc:sldMkLst>
          <pc:docMk/>
          <pc:sldMk cId="1983645014" sldId="271"/>
        </pc:sldMkLst>
        <pc:spChg chg="mod">
          <ac:chgData name="Ангелина Василенко" userId="db461238fe999210" providerId="LiveId" clId="{BAC1063F-E313-4785-878A-98136873F32C}" dt="2023-11-10T22:51:02.531" v="3567" actId="404"/>
          <ac:spMkLst>
            <pc:docMk/>
            <pc:sldMk cId="1983645014" sldId="271"/>
            <ac:spMk id="2" creationId="{EADF403D-CB9B-4EA4-913E-ABD5E4C1DDE8}"/>
          </ac:spMkLst>
        </pc:spChg>
        <pc:spChg chg="mod">
          <ac:chgData name="Ангелина Василенко" userId="db461238fe999210" providerId="LiveId" clId="{BAC1063F-E313-4785-878A-98136873F32C}" dt="2023-11-10T23:02:07.404" v="3841" actId="20577"/>
          <ac:spMkLst>
            <pc:docMk/>
            <pc:sldMk cId="1983645014" sldId="271"/>
            <ac:spMk id="3" creationId="{9BD133E1-4515-46F1-AD31-A3F4068D04A4}"/>
          </ac:spMkLst>
        </pc:spChg>
        <pc:picChg chg="add mod">
          <ac:chgData name="Ангелина Василенко" userId="db461238fe999210" providerId="LiveId" clId="{BAC1063F-E313-4785-878A-98136873F32C}" dt="2023-11-10T23:01:53.485" v="3832" actId="1076"/>
          <ac:picMkLst>
            <pc:docMk/>
            <pc:sldMk cId="1983645014" sldId="271"/>
            <ac:picMk id="5" creationId="{08F341D4-D8CE-44D1-A2DE-90BD7C35649C}"/>
          </ac:picMkLst>
        </pc:picChg>
      </pc:sldChg>
      <pc:sldChg chg="addSp delSp modSp add mod">
        <pc:chgData name="Ангелина Василенко" userId="db461238fe999210" providerId="LiveId" clId="{BAC1063F-E313-4785-878A-98136873F32C}" dt="2023-11-10T23:16:19.227" v="4508" actId="14100"/>
        <pc:sldMkLst>
          <pc:docMk/>
          <pc:sldMk cId="4003184666" sldId="272"/>
        </pc:sldMkLst>
        <pc:spChg chg="mod">
          <ac:chgData name="Ангелина Василенко" userId="db461238fe999210" providerId="LiveId" clId="{BAC1063F-E313-4785-878A-98136873F32C}" dt="2023-11-10T23:02:48.102" v="3928" actId="20577"/>
          <ac:spMkLst>
            <pc:docMk/>
            <pc:sldMk cId="4003184666" sldId="272"/>
            <ac:spMk id="2" creationId="{EADF403D-CB9B-4EA4-913E-ABD5E4C1DDE8}"/>
          </ac:spMkLst>
        </pc:spChg>
        <pc:spChg chg="mod">
          <ac:chgData name="Ангелина Василенко" userId="db461238fe999210" providerId="LiveId" clId="{BAC1063F-E313-4785-878A-98136873F32C}" dt="2023-11-10T23:16:01.949" v="4505" actId="5793"/>
          <ac:spMkLst>
            <pc:docMk/>
            <pc:sldMk cId="4003184666" sldId="272"/>
            <ac:spMk id="3" creationId="{9BD133E1-4515-46F1-AD31-A3F4068D04A4}"/>
          </ac:spMkLst>
        </pc:spChg>
        <pc:picChg chg="del">
          <ac:chgData name="Ангелина Василенко" userId="db461238fe999210" providerId="LiveId" clId="{BAC1063F-E313-4785-878A-98136873F32C}" dt="2023-11-10T23:15:05.953" v="4417" actId="21"/>
          <ac:picMkLst>
            <pc:docMk/>
            <pc:sldMk cId="4003184666" sldId="272"/>
            <ac:picMk id="5" creationId="{08F341D4-D8CE-44D1-A2DE-90BD7C35649C}"/>
          </ac:picMkLst>
        </pc:picChg>
        <pc:picChg chg="add mod">
          <ac:chgData name="Ангелина Василенко" userId="db461238fe999210" providerId="LiveId" clId="{BAC1063F-E313-4785-878A-98136873F32C}" dt="2023-11-10T23:16:19.227" v="4508" actId="14100"/>
          <ac:picMkLst>
            <pc:docMk/>
            <pc:sldMk cId="4003184666" sldId="272"/>
            <ac:picMk id="6" creationId="{43991FFB-1354-4AD8-81B5-8F15118E32A3}"/>
          </ac:picMkLst>
        </pc:picChg>
      </pc:sldChg>
      <pc:sldChg chg="new del">
        <pc:chgData name="Ангелина Василенко" userId="db461238fe999210" providerId="LiveId" clId="{BAC1063F-E313-4785-878A-98136873F32C}" dt="2023-11-10T23:03:51.340" v="3930" actId="2696"/>
        <pc:sldMkLst>
          <pc:docMk/>
          <pc:sldMk cId="522485081" sldId="273"/>
        </pc:sldMkLst>
      </pc:sldChg>
      <pc:sldChg chg="addSp delSp modSp add mod ord">
        <pc:chgData name="Ангелина Василенко" userId="db461238fe999210" providerId="LiveId" clId="{BAC1063F-E313-4785-878A-98136873F32C}" dt="2023-11-10T23:09:55.088" v="4416" actId="1076"/>
        <pc:sldMkLst>
          <pc:docMk/>
          <pc:sldMk cId="2730120767" sldId="273"/>
        </pc:sldMkLst>
        <pc:spChg chg="mod">
          <ac:chgData name="Ангелина Василенко" userId="db461238fe999210" providerId="LiveId" clId="{BAC1063F-E313-4785-878A-98136873F32C}" dt="2023-11-10T23:06:54.065" v="4264" actId="20577"/>
          <ac:spMkLst>
            <pc:docMk/>
            <pc:sldMk cId="2730120767" sldId="273"/>
            <ac:spMk id="2" creationId="{EADF403D-CB9B-4EA4-913E-ABD5E4C1DDE8}"/>
          </ac:spMkLst>
        </pc:spChg>
        <pc:spChg chg="mod">
          <ac:chgData name="Ангелина Василенко" userId="db461238fe999210" providerId="LiveId" clId="{BAC1063F-E313-4785-878A-98136873F32C}" dt="2023-11-10T23:08:29.638" v="4410" actId="1076"/>
          <ac:spMkLst>
            <pc:docMk/>
            <pc:sldMk cId="2730120767" sldId="273"/>
            <ac:spMk id="3" creationId="{9BD133E1-4515-46F1-AD31-A3F4068D04A4}"/>
          </ac:spMkLst>
        </pc:spChg>
        <pc:picChg chg="del">
          <ac:chgData name="Ангелина Василенко" userId="db461238fe999210" providerId="LiveId" clId="{BAC1063F-E313-4785-878A-98136873F32C}" dt="2023-11-10T23:04:16.431" v="3962" actId="21"/>
          <ac:picMkLst>
            <pc:docMk/>
            <pc:sldMk cId="2730120767" sldId="273"/>
            <ac:picMk id="5" creationId="{08F341D4-D8CE-44D1-A2DE-90BD7C35649C}"/>
          </ac:picMkLst>
        </pc:picChg>
        <pc:picChg chg="add mod">
          <ac:chgData name="Ангелина Василенко" userId="db461238fe999210" providerId="LiveId" clId="{BAC1063F-E313-4785-878A-98136873F32C}" dt="2023-11-10T23:08:32.842" v="4411" actId="1076"/>
          <ac:picMkLst>
            <pc:docMk/>
            <pc:sldMk cId="2730120767" sldId="273"/>
            <ac:picMk id="10242" creationId="{758DA669-98A0-4567-98A3-700A12D69501}"/>
          </ac:picMkLst>
        </pc:picChg>
        <pc:picChg chg="add mod">
          <ac:chgData name="Ангелина Василенко" userId="db461238fe999210" providerId="LiveId" clId="{BAC1063F-E313-4785-878A-98136873F32C}" dt="2023-11-10T23:09:55.088" v="4416" actId="1076"/>
          <ac:picMkLst>
            <pc:docMk/>
            <pc:sldMk cId="2730120767" sldId="273"/>
            <ac:picMk id="10244" creationId="{2A1C7421-E8C3-49EB-9C4C-ECF4CEA733FA}"/>
          </ac:picMkLst>
        </pc:picChg>
      </pc:sldChg>
      <pc:sldChg chg="delSp modSp add mod">
        <pc:chgData name="Ангелина Василенко" userId="db461238fe999210" providerId="LiveId" clId="{BAC1063F-E313-4785-878A-98136873F32C}" dt="2023-11-10T23:19:26.707" v="4978" actId="20577"/>
        <pc:sldMkLst>
          <pc:docMk/>
          <pc:sldMk cId="4069111398" sldId="274"/>
        </pc:sldMkLst>
        <pc:spChg chg="mod">
          <ac:chgData name="Ангелина Василенко" userId="db461238fe999210" providerId="LiveId" clId="{BAC1063F-E313-4785-878A-98136873F32C}" dt="2023-11-10T23:17:12.454" v="4612" actId="20577"/>
          <ac:spMkLst>
            <pc:docMk/>
            <pc:sldMk cId="4069111398" sldId="274"/>
            <ac:spMk id="2" creationId="{EADF403D-CB9B-4EA4-913E-ABD5E4C1DDE8}"/>
          </ac:spMkLst>
        </pc:spChg>
        <pc:spChg chg="mod">
          <ac:chgData name="Ангелина Василенко" userId="db461238fe999210" providerId="LiveId" clId="{BAC1063F-E313-4785-878A-98136873F32C}" dt="2023-11-10T23:19:26.707" v="4978" actId="20577"/>
          <ac:spMkLst>
            <pc:docMk/>
            <pc:sldMk cId="4069111398" sldId="274"/>
            <ac:spMk id="3" creationId="{9BD133E1-4515-46F1-AD31-A3F4068D04A4}"/>
          </ac:spMkLst>
        </pc:spChg>
        <pc:picChg chg="del">
          <ac:chgData name="Ангелина Василенко" userId="db461238fe999210" providerId="LiveId" clId="{BAC1063F-E313-4785-878A-98136873F32C}" dt="2023-11-10T23:17:49.991" v="4653" actId="21"/>
          <ac:picMkLst>
            <pc:docMk/>
            <pc:sldMk cId="4069111398" sldId="274"/>
            <ac:picMk id="6" creationId="{43991FFB-1354-4AD8-81B5-8F15118E32A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9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245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04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9603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64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868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572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59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70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819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007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9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516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1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075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088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1FA41EA-098D-425E-8CBC-024EC479D3B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B1F1F-4F68-44CD-8946-7B8F2CC041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00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4981A-ED02-434A-892E-83A8002DBF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Метрология в электронике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02E588-19D9-4594-8F21-27FFCE9FD2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Начало измерений электрических параметров цепей и сигналов</a:t>
            </a:r>
          </a:p>
        </p:txBody>
      </p:sp>
    </p:spTree>
    <p:extLst>
      <p:ext uri="{BB962C8B-B14F-4D97-AF65-F5344CB8AC3E}">
        <p14:creationId xmlns:p14="http://schemas.microsoft.com/office/powerpoint/2010/main" val="3618460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Параметры электрических цепей.</a:t>
            </a:r>
            <a:br>
              <a:rPr lang="ru-RU" sz="3200" dirty="0"/>
            </a:br>
            <a:r>
              <a:rPr lang="ru-RU" sz="3200" dirty="0"/>
              <a:t>Электрический сигнал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2" y="1651770"/>
            <a:ext cx="10034458" cy="4195481"/>
          </a:xfrm>
        </p:spPr>
        <p:txBody>
          <a:bodyPr>
            <a:normAutofit/>
          </a:bodyPr>
          <a:lstStyle/>
          <a:p>
            <a:r>
              <a:rPr lang="ru-RU" dirty="0"/>
              <a:t>Что такое электрический сигнал?</a:t>
            </a:r>
          </a:p>
          <a:p>
            <a:pPr marL="0" indent="0">
              <a:buNone/>
            </a:pPr>
            <a:r>
              <a:rPr lang="ru-RU" dirty="0"/>
              <a:t>	Электрический сигнал – процесс передачи информации при помощи электрического тока.</a:t>
            </a:r>
          </a:p>
          <a:p>
            <a:pPr marL="0" indent="0">
              <a:buNone/>
            </a:pPr>
            <a:r>
              <a:rPr lang="ru-RU" sz="2400" b="1" dirty="0"/>
              <a:t>Сигнал далее – зависимость какой либо величины от времени</a:t>
            </a:r>
            <a:endParaRPr lang="ru-RU" b="1" dirty="0"/>
          </a:p>
          <a:p>
            <a:r>
              <a:rPr lang="ru-RU" dirty="0"/>
              <a:t>Виды сигналов:</a:t>
            </a:r>
          </a:p>
          <a:p>
            <a:pPr marL="0" indent="0">
              <a:buNone/>
            </a:pPr>
            <a:r>
              <a:rPr lang="ru-RU" dirty="0"/>
              <a:t> 1. Аналоговый</a:t>
            </a:r>
          </a:p>
          <a:p>
            <a:pPr marL="0" indent="0">
              <a:buNone/>
            </a:pPr>
            <a:r>
              <a:rPr lang="ru-RU" dirty="0"/>
              <a:t>2. Дискретный</a:t>
            </a:r>
          </a:p>
          <a:p>
            <a:pPr marL="0" indent="0">
              <a:buNone/>
            </a:pPr>
            <a:r>
              <a:rPr lang="ru-RU" dirty="0"/>
              <a:t>3. Цифровой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Что такое аналоговое телевидение, в чем разница с цифровым: различие  сигналов, каналов - просто о сложном">
            <a:extLst>
              <a:ext uri="{FF2B5EF4-FFF2-40B4-BE49-F238E27FC236}">
                <a16:creationId xmlns:a16="http://schemas.microsoft.com/office/drawing/2014/main" id="{F4F66B6D-BACE-4CC4-8E96-47B46159D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725" y="3354406"/>
            <a:ext cx="4971315" cy="330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997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Параметры электрических сигналов.</a:t>
            </a:r>
            <a:br>
              <a:rPr lang="ru-RU" sz="3600" dirty="0"/>
            </a:br>
            <a:r>
              <a:rPr lang="ru-RU" sz="3600" dirty="0"/>
              <a:t>Формы сигналов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651770"/>
            <a:ext cx="8946541" cy="419548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170" name="Picture 2" descr="Синусоидальный сигнал">
            <a:extLst>
              <a:ext uri="{FF2B5EF4-FFF2-40B4-BE49-F238E27FC236}">
                <a16:creationId xmlns:a16="http://schemas.microsoft.com/office/drawing/2014/main" id="{ECA472AF-D618-42C2-84EA-B0661B908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2305339"/>
            <a:ext cx="5526031" cy="290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Меандр">
            <a:extLst>
              <a:ext uri="{FF2B5EF4-FFF2-40B4-BE49-F238E27FC236}">
                <a16:creationId xmlns:a16="http://schemas.microsoft.com/office/drawing/2014/main" id="{4E7AEDF2-A81F-4998-AF82-85FCBA63E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010" y="4135087"/>
            <a:ext cx="5024359" cy="202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Прямоугольный сигнал">
            <a:extLst>
              <a:ext uri="{FF2B5EF4-FFF2-40B4-BE49-F238E27FC236}">
                <a16:creationId xmlns:a16="http://schemas.microsoft.com/office/drawing/2014/main" id="{11D74739-7823-431C-8585-D02A3B140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011" y="1717204"/>
            <a:ext cx="5024359" cy="205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177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Параметры электрических сигналов.</a:t>
            </a:r>
            <a:br>
              <a:rPr lang="ru-RU" sz="3600" dirty="0"/>
            </a:br>
            <a:r>
              <a:rPr lang="ru-RU" sz="3600" dirty="0"/>
              <a:t>Форма сигнала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651770"/>
            <a:ext cx="8946541" cy="419548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176" name="Picture 8" descr="Треугольный сигнал">
            <a:extLst>
              <a:ext uri="{FF2B5EF4-FFF2-40B4-BE49-F238E27FC236}">
                <a16:creationId xmlns:a16="http://schemas.microsoft.com/office/drawing/2014/main" id="{E39FB701-1B0D-432E-BA11-F91C9B8E5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05" y="1651770"/>
            <a:ext cx="4922713" cy="249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Пилообразный сигнал">
            <a:extLst>
              <a:ext uri="{FF2B5EF4-FFF2-40B4-BE49-F238E27FC236}">
                <a16:creationId xmlns:a16="http://schemas.microsoft.com/office/drawing/2014/main" id="{6D7FE703-AE1A-475C-AE82-E3CAB7688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98554"/>
            <a:ext cx="5549541" cy="290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80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Параметры электрических сигналов.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0" y="1651770"/>
            <a:ext cx="10637775" cy="4195481"/>
          </a:xfrm>
        </p:spPr>
        <p:txBody>
          <a:bodyPr>
            <a:normAutofit/>
          </a:bodyPr>
          <a:lstStyle/>
          <a:p>
            <a:r>
              <a:rPr lang="ru-RU" sz="2400" b="1" dirty="0"/>
              <a:t>Амплитуда</a:t>
            </a:r>
            <a:r>
              <a:rPr lang="ru-RU" dirty="0"/>
              <a:t> – </a:t>
            </a:r>
            <a:r>
              <a:rPr lang="ru-RU" sz="2400" dirty="0"/>
              <a:t>максимальное изменение измеряемой величины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sz="2400" b="1" dirty="0"/>
              <a:t>Частота </a:t>
            </a:r>
            <a:r>
              <a:rPr lang="ru-RU" sz="2400" dirty="0"/>
              <a:t>- </a:t>
            </a:r>
            <a:r>
              <a:rPr lang="ru-RU" sz="2400" b="0" i="0" dirty="0">
                <a:effectLst/>
              </a:rPr>
              <a:t>количество изменений направления тока за секунду</a:t>
            </a:r>
          </a:p>
          <a:p>
            <a:endParaRPr lang="ru-RU" sz="2400" dirty="0"/>
          </a:p>
          <a:p>
            <a:r>
              <a:rPr lang="ru-RU" sz="2400" b="1" dirty="0"/>
              <a:t>Фаза </a:t>
            </a:r>
            <a:r>
              <a:rPr lang="ru-RU" sz="2400" dirty="0"/>
              <a:t>–</a:t>
            </a:r>
            <a:r>
              <a:rPr lang="ru-RU" sz="2400" b="1" dirty="0"/>
              <a:t> </a:t>
            </a:r>
            <a:r>
              <a:rPr lang="ru-RU" sz="2400" dirty="0"/>
              <a:t>величина, показывающая на сколько один сигнал «отстает» по времени от другого</a:t>
            </a:r>
          </a:p>
          <a:p>
            <a:endParaRPr lang="ru-RU" sz="2400" b="1" dirty="0"/>
          </a:p>
          <a:p>
            <a:pPr marL="0" indent="0" algn="ctr">
              <a:buNone/>
            </a:pPr>
            <a:r>
              <a:rPr lang="ru-RU" sz="2400" b="1" dirty="0"/>
              <a:t>Найдем эти величины на рисунках выше</a:t>
            </a:r>
          </a:p>
        </p:txBody>
      </p:sp>
    </p:spTree>
    <p:extLst>
      <p:ext uri="{BB962C8B-B14F-4D97-AF65-F5344CB8AC3E}">
        <p14:creationId xmlns:p14="http://schemas.microsoft.com/office/powerpoint/2010/main" val="1828084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Электрический импульс.</a:t>
            </a:r>
            <a:br>
              <a:rPr lang="ru-RU" sz="3600" dirty="0"/>
            </a:br>
            <a:r>
              <a:rPr lang="ru-RU" sz="3600" dirty="0"/>
              <a:t>Параметры импульса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0" y="1651770"/>
            <a:ext cx="10637775" cy="4195481"/>
          </a:xfrm>
        </p:spPr>
        <p:txBody>
          <a:bodyPr>
            <a:normAutofit/>
          </a:bodyPr>
          <a:lstStyle/>
          <a:p>
            <a:r>
              <a:rPr lang="ru-RU" sz="2400" b="1" dirty="0"/>
              <a:t>Длительность импульса </a:t>
            </a:r>
          </a:p>
          <a:p>
            <a:r>
              <a:rPr lang="ru-RU" sz="2400" b="1" dirty="0"/>
              <a:t>Время нарастания</a:t>
            </a:r>
          </a:p>
          <a:p>
            <a:r>
              <a:rPr lang="ru-RU" sz="2400" b="1" dirty="0"/>
              <a:t>Время спада</a:t>
            </a:r>
          </a:p>
          <a:p>
            <a:r>
              <a:rPr lang="ru-RU" sz="2400" b="1" dirty="0"/>
              <a:t>Амплитуда</a:t>
            </a:r>
            <a:endParaRPr lang="ru-RU" sz="2400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710E9DAF-18F2-4173-9776-6E176E90F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40" y="2751743"/>
            <a:ext cx="622935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172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F403D-CB9B-4EA4-913E-ABD5E4C1D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Практическая часть.</a:t>
            </a:r>
            <a:br>
              <a:rPr lang="ru-RU" dirty="0"/>
            </a:br>
            <a:r>
              <a:rPr lang="ru-RU" sz="2800" dirty="0"/>
              <a:t>0. Знакомство с приборами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D133E1-4515-46F1-AD31-A3F4068D0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656993"/>
            <a:ext cx="8946541" cy="4195481"/>
          </a:xfrm>
        </p:spPr>
        <p:txBody>
          <a:bodyPr/>
          <a:lstStyle/>
          <a:p>
            <a:r>
              <a:rPr lang="ru-RU" dirty="0"/>
              <a:t>1. Мультиметр. (Что за прибор для чего нужен?)</a:t>
            </a:r>
          </a:p>
          <a:p>
            <a:pPr marL="0" indent="0">
              <a:buNone/>
            </a:pPr>
            <a:r>
              <a:rPr lang="ru-RU" dirty="0"/>
              <a:t>	Параметры прибора. Установка измеряемой величины. Правила проведения измерений.</a:t>
            </a:r>
          </a:p>
          <a:p>
            <a:r>
              <a:rPr lang="ru-RU" dirty="0"/>
              <a:t>2. Осциллограф. (Что за прибор для чего нужен?) </a:t>
            </a:r>
          </a:p>
          <a:p>
            <a:pPr marL="0" indent="0">
              <a:buNone/>
            </a:pPr>
            <a:r>
              <a:rPr lang="ru-RU" dirty="0"/>
              <a:t>	Параметры прибора. Настройка. Правила проведения измерений </a:t>
            </a:r>
          </a:p>
        </p:txBody>
      </p:sp>
      <p:pic>
        <p:nvPicPr>
          <p:cNvPr id="10242" name="Picture 2" descr="Как пользоваться мультиметром и разбираться в тонкостях работы">
            <a:extLst>
              <a:ext uri="{FF2B5EF4-FFF2-40B4-BE49-F238E27FC236}">
                <a16:creationId xmlns:a16="http://schemas.microsoft.com/office/drawing/2014/main" id="{758DA669-98A0-4567-98A3-700A12D69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087" y="1454641"/>
            <a:ext cx="3027677" cy="280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омпенсация пробников (щупов) осциллографа - ЭЛИКС">
            <a:extLst>
              <a:ext uri="{FF2B5EF4-FFF2-40B4-BE49-F238E27FC236}">
                <a16:creationId xmlns:a16="http://schemas.microsoft.com/office/drawing/2014/main" id="{2A1C7421-E8C3-49EB-9C4C-ECF4CEA73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515" y="3798222"/>
            <a:ext cx="3852042" cy="280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120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F403D-CB9B-4EA4-913E-ABD5E4C1D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Практическая часть</a:t>
            </a:r>
            <a:br>
              <a:rPr lang="ru-RU" dirty="0"/>
            </a:br>
            <a:r>
              <a:rPr lang="ru-RU" sz="2800" dirty="0"/>
              <a:t>1. Измерение параметров цепи постоянного тока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D133E1-4515-46F1-AD31-A3F4068D0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Приборы: источник тока, нагрузка, мультиметр, осциллограф</a:t>
            </a:r>
          </a:p>
          <a:p>
            <a:r>
              <a:rPr lang="ru-RU" dirty="0"/>
              <a:t>Схема измерений:</a:t>
            </a:r>
            <a:endParaRPr lang="en-US" dirty="0"/>
          </a:p>
          <a:p>
            <a:r>
              <a:rPr lang="ru-RU" dirty="0"/>
              <a:t>Измерить:</a:t>
            </a:r>
          </a:p>
          <a:p>
            <a:pPr marL="457200" indent="-457200">
              <a:buAutoNum type="arabicPeriod"/>
            </a:pPr>
            <a:r>
              <a:rPr lang="ru-RU" dirty="0"/>
              <a:t>Напряжение на резисторе.</a:t>
            </a:r>
          </a:p>
          <a:p>
            <a:pPr marL="457200" indent="-457200">
              <a:buAutoNum type="arabicPeriod"/>
            </a:pPr>
            <a:r>
              <a:rPr lang="ru-RU" dirty="0"/>
              <a:t>Ток, идущий через резистор.</a:t>
            </a:r>
          </a:p>
          <a:p>
            <a:pPr marL="457200" indent="-457200">
              <a:buAutoNum type="arabicPeriod"/>
            </a:pPr>
            <a:r>
              <a:rPr lang="ru-RU" dirty="0"/>
              <a:t>Посмотреть осциллограмму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F341D4-D8CE-44D1-A2DE-90BD7C356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650" y="2823868"/>
            <a:ext cx="6225265" cy="332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45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F403D-CB9B-4EA4-913E-ABD5E4C1D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Практическая часть</a:t>
            </a:r>
            <a:br>
              <a:rPr lang="ru-RU" dirty="0"/>
            </a:br>
            <a:r>
              <a:rPr lang="ru-RU" sz="2800" dirty="0"/>
              <a:t>2. Измерение параметров цепи переменного тока.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D133E1-4515-46F1-AD31-A3F4068D0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Приборы: генератор сигналов, нагрузка, конденсатор, мультиметр, осциллограф</a:t>
            </a:r>
          </a:p>
          <a:p>
            <a:r>
              <a:rPr lang="ru-RU" dirty="0"/>
              <a:t>Схема измерений:</a:t>
            </a:r>
            <a:endParaRPr lang="en-US" dirty="0"/>
          </a:p>
          <a:p>
            <a:r>
              <a:rPr lang="ru-RU" dirty="0"/>
              <a:t>Измерить:</a:t>
            </a:r>
          </a:p>
          <a:p>
            <a:pPr marL="457200" indent="-457200">
              <a:buAutoNum type="arabicPeriod"/>
            </a:pPr>
            <a:r>
              <a:rPr lang="ru-RU" dirty="0"/>
              <a:t>Напряжение на резисторе.</a:t>
            </a:r>
          </a:p>
          <a:p>
            <a:pPr marL="457200" indent="-457200">
              <a:buAutoNum type="arabicPeriod"/>
            </a:pPr>
            <a:r>
              <a:rPr lang="ru-RU" dirty="0"/>
              <a:t>Ток, идущий по цепи</a:t>
            </a:r>
          </a:p>
          <a:p>
            <a:pPr marL="457200" indent="-457200">
              <a:buAutoNum type="arabicPeriod"/>
            </a:pPr>
            <a:r>
              <a:rPr lang="ru-RU" dirty="0"/>
              <a:t>Посмотреть осциллограмму </a:t>
            </a:r>
          </a:p>
          <a:p>
            <a:pPr marL="0" indent="0">
              <a:buNone/>
            </a:pPr>
            <a:r>
              <a:rPr lang="ru-RU" dirty="0"/>
              <a:t>сигналов в разных участках цепи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991FFB-1354-4AD8-81B5-8F15118E3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582" y="2815079"/>
            <a:ext cx="6022943" cy="198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84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F403D-CB9B-4EA4-913E-ABD5E4C1D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Практическая часть</a:t>
            </a:r>
            <a:br>
              <a:rPr lang="ru-RU" dirty="0"/>
            </a:br>
            <a:r>
              <a:rPr lang="ru-RU" sz="2800" dirty="0"/>
              <a:t>3. Сборка, настройка и отладка схемы, собранной на прошлом занятии.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D133E1-4515-46F1-AD31-A3F4068D0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Приборы: схема блока питания, мультиметр, осциллограф</a:t>
            </a:r>
          </a:p>
          <a:p>
            <a:r>
              <a:rPr lang="ru-RU" dirty="0"/>
              <a:t>Задания:</a:t>
            </a:r>
          </a:p>
          <a:p>
            <a:pPr marL="457200" indent="-457200">
              <a:buAutoNum type="arabicPeriod"/>
            </a:pPr>
            <a:r>
              <a:rPr lang="ru-RU" dirty="0"/>
              <a:t>Поместить и закрепить схему блока питания в корпус.</a:t>
            </a:r>
          </a:p>
          <a:p>
            <a:pPr marL="457200" indent="-457200">
              <a:buAutoNum type="arabicPeriod"/>
            </a:pPr>
            <a:r>
              <a:rPr lang="ru-RU" dirty="0"/>
              <a:t>Настроить схему таким образом, чтобы на выходе было 8 вольт.</a:t>
            </a:r>
          </a:p>
          <a:p>
            <a:pPr marL="457200" indent="-457200">
              <a:buAutoNum type="arabicPeriod"/>
            </a:pPr>
            <a:r>
              <a:rPr lang="ru-RU" dirty="0"/>
              <a:t>Посмотреть на работу схему под нагрузкой при помощи осциллографа.</a:t>
            </a:r>
          </a:p>
        </p:txBody>
      </p:sp>
    </p:spTree>
    <p:extLst>
      <p:ext uri="{BB962C8B-B14F-4D97-AF65-F5344CB8AC3E}">
        <p14:creationId xmlns:p14="http://schemas.microsoft.com/office/powerpoint/2010/main" val="406911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4F73ED-76A0-4B37-BA14-A03196111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значит метрология?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65FA87-1A11-40D6-8466-3051369C6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1" i="0" dirty="0">
                <a:effectLst/>
                <a:latin typeface="Arial" panose="020B0604020202020204" pitchFamily="34" charset="0"/>
              </a:rPr>
              <a:t>Метрология </a:t>
            </a:r>
            <a:r>
              <a:rPr lang="ru-RU" b="0" i="0" dirty="0">
                <a:effectLst/>
                <a:latin typeface="Arial" panose="020B0604020202020204" pitchFamily="34" charset="0"/>
              </a:rPr>
              <a:t>– наука об </a:t>
            </a:r>
            <a:r>
              <a:rPr lang="ru-RU" dirty="0">
                <a:latin typeface="Arial" panose="020B0604020202020204" pitchFamily="34" charset="0"/>
              </a:rPr>
              <a:t>измерениях</a:t>
            </a:r>
            <a:r>
              <a:rPr lang="ru-RU" b="0" i="0" dirty="0">
                <a:effectLst/>
                <a:latin typeface="Arial" panose="020B0604020202020204" pitchFamily="34" charset="0"/>
              </a:rPr>
              <a:t>, </a:t>
            </a:r>
            <a:r>
              <a:rPr lang="ru-RU" dirty="0">
                <a:latin typeface="Arial" panose="020B0604020202020204" pitchFamily="34" charset="0"/>
              </a:rPr>
              <a:t>методах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и </a:t>
            </a:r>
            <a:r>
              <a:rPr lang="ru-RU" dirty="0">
                <a:latin typeface="Arial" panose="020B0604020202020204" pitchFamily="34" charset="0"/>
              </a:rPr>
              <a:t>средствах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обеспечения их </a:t>
            </a:r>
            <a:r>
              <a:rPr lang="ru-RU" dirty="0">
                <a:latin typeface="Arial" panose="020B0604020202020204" pitchFamily="34" charset="0"/>
              </a:rPr>
              <a:t>единства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и способах достижения требуемой точности.</a:t>
            </a:r>
          </a:p>
          <a:p>
            <a:r>
              <a:rPr lang="ru-RU" b="1" dirty="0"/>
              <a:t>Измерительный прибор</a:t>
            </a:r>
            <a:r>
              <a:rPr lang="ru-RU" dirty="0"/>
              <a:t> – 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0" i="0" dirty="0">
                <a:effectLst/>
                <a:latin typeface="Arial" panose="020B0604020202020204" pitchFamily="34" charset="0"/>
              </a:rPr>
              <a:t>техническое средство, предназначенное для измерений, имеющее </a:t>
            </a:r>
            <a:r>
              <a:rPr lang="ru-RU" dirty="0">
                <a:latin typeface="Arial" panose="020B0604020202020204" pitchFamily="34" charset="0"/>
              </a:rPr>
              <a:t>нормированные метрологические  характеристики.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46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596257-F08A-46B8-8F3C-9E29861CE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Измерительные приборы электронщика </a:t>
            </a:r>
            <a:br>
              <a:rPr lang="ru-RU" dirty="0"/>
            </a:br>
            <a:r>
              <a:rPr lang="ru-RU" sz="2800" dirty="0"/>
              <a:t>1.Аналоговые (стрелочные приборы)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7EC4D0-B3E8-421F-9213-6094249DE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506164"/>
            <a:ext cx="8946541" cy="4195481"/>
          </a:xfrm>
        </p:spPr>
        <p:txBody>
          <a:bodyPr/>
          <a:lstStyle/>
          <a:p>
            <a:r>
              <a:rPr lang="ru-RU" dirty="0"/>
              <a:t>Амперметр</a:t>
            </a:r>
          </a:p>
          <a:p>
            <a:r>
              <a:rPr lang="ru-RU" dirty="0"/>
              <a:t>Вольтметр</a:t>
            </a:r>
          </a:p>
          <a:p>
            <a:r>
              <a:rPr lang="ru-RU" dirty="0"/>
              <a:t>Ваттметр</a:t>
            </a:r>
          </a:p>
          <a:p>
            <a:r>
              <a:rPr lang="ru-RU" dirty="0"/>
              <a:t>Индикатор стрелочный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8CA057-9059-40C2-A0AE-1AB0E118C6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1" t="22758" r="19193" b="22493"/>
          <a:stretch/>
        </p:blipFill>
        <p:spPr>
          <a:xfrm>
            <a:off x="646111" y="3576592"/>
            <a:ext cx="2606139" cy="2333116"/>
          </a:xfrm>
          <a:prstGeom prst="rect">
            <a:avLst/>
          </a:prstGeom>
        </p:spPr>
      </p:pic>
      <p:pic>
        <p:nvPicPr>
          <p:cNvPr id="1034" name="Picture 10" descr="Вольтметр стрелочный 250B Э-8030М1">
            <a:extLst>
              <a:ext uri="{FF2B5EF4-FFF2-40B4-BE49-F238E27FC236}">
                <a16:creationId xmlns:a16="http://schemas.microsoft.com/office/drawing/2014/main" id="{E8138019-6BE2-422C-983E-420CF8447E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" t="4696" r="5455" b="5170"/>
          <a:stretch/>
        </p:blipFill>
        <p:spPr bwMode="auto">
          <a:xfrm>
            <a:off x="4204355" y="1610508"/>
            <a:ext cx="2611226" cy="259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Д50043 &gt;&gt; 9 шт недорого купить">
            <a:extLst>
              <a:ext uri="{FF2B5EF4-FFF2-40B4-BE49-F238E27FC236}">
                <a16:creationId xmlns:a16="http://schemas.microsoft.com/office/drawing/2014/main" id="{F22FA53E-4A7A-4B8C-8820-B0C55879E8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" t="2513" r="2514" b="4132"/>
          <a:stretch/>
        </p:blipFill>
        <p:spPr bwMode="auto">
          <a:xfrm>
            <a:off x="7767686" y="1506164"/>
            <a:ext cx="2876127" cy="393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Аналоговый индикатор уровня сигнала для компьютерной звуковой карты.">
            <a:extLst>
              <a:ext uri="{FF2B5EF4-FFF2-40B4-BE49-F238E27FC236}">
                <a16:creationId xmlns:a16="http://schemas.microsoft.com/office/drawing/2014/main" id="{A88DCF56-C167-429F-908F-D029DAADB7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16"/>
          <a:stretch/>
        </p:blipFill>
        <p:spPr bwMode="auto">
          <a:xfrm>
            <a:off x="4424315" y="4538434"/>
            <a:ext cx="2136891" cy="211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72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F263C1-1600-4EC2-B9AC-73F2E4A98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Измерительные приборы электронщика </a:t>
            </a:r>
            <a:br>
              <a:rPr lang="ru-RU" sz="3200" dirty="0"/>
            </a:br>
            <a:r>
              <a:rPr lang="ru-RU" sz="2800" dirty="0"/>
              <a:t>2.Цифровые численные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2FBC32-AB35-4120-A6D7-62067DE96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239" y="1449602"/>
            <a:ext cx="8946541" cy="4195481"/>
          </a:xfrm>
        </p:spPr>
        <p:txBody>
          <a:bodyPr/>
          <a:lstStyle/>
          <a:p>
            <a:r>
              <a:rPr lang="ru-RU" dirty="0"/>
              <a:t>Мультиметр</a:t>
            </a:r>
          </a:p>
          <a:p>
            <a:r>
              <a:rPr lang="ru-RU" dirty="0"/>
              <a:t>Измеритель емкости</a:t>
            </a:r>
          </a:p>
          <a:p>
            <a:r>
              <a:rPr lang="ru-RU" dirty="0"/>
              <a:t>Измеритель индуктивности</a:t>
            </a:r>
          </a:p>
          <a:p>
            <a:r>
              <a:rPr lang="ru-RU" dirty="0"/>
              <a:t>Тестеры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6B8A8A1-D8C8-400D-ACE7-4DFF3DB75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87" y="3430899"/>
            <a:ext cx="3049571" cy="304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BBB9CF-FB02-47C9-9CC5-34C5AE6DD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786" y="3427100"/>
            <a:ext cx="3049571" cy="304957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AB5850-95AB-4540-AD1D-2033737281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5" t="44566" r="57277" b="27273"/>
          <a:stretch/>
        </p:blipFill>
        <p:spPr>
          <a:xfrm>
            <a:off x="5084502" y="2042118"/>
            <a:ext cx="1821007" cy="1901627"/>
          </a:xfrm>
          <a:prstGeom prst="rect">
            <a:avLst/>
          </a:prstGeom>
        </p:spPr>
      </p:pic>
      <p:pic>
        <p:nvPicPr>
          <p:cNvPr id="2054" name="Picture 6" descr="LCR-TC1 мульти-тестер радио компонентов купить по выгодной цене с доставкой  по Москве и всей России | Интернет-магазин OZON (933028545)">
            <a:extLst>
              <a:ext uri="{FF2B5EF4-FFF2-40B4-BE49-F238E27FC236}">
                <a16:creationId xmlns:a16="http://schemas.microsoft.com/office/drawing/2014/main" id="{A196CE49-CF99-4CC2-BAB1-E520FA808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248" y="1212917"/>
            <a:ext cx="2947954" cy="294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кой USB тестер выбрать? 8 моделей, протестированных лично / Подборки  товаров с Aliexpress и не только / iXBT Live">
            <a:extLst>
              <a:ext uri="{FF2B5EF4-FFF2-40B4-BE49-F238E27FC236}">
                <a16:creationId xmlns:a16="http://schemas.microsoft.com/office/drawing/2014/main" id="{83C9E499-3401-4E85-A8CF-7239E6F35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743" y="3776630"/>
            <a:ext cx="3314700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290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F263C1-1600-4EC2-B9AC-73F2E4A98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Измерительные приборы электронщика </a:t>
            </a:r>
            <a:br>
              <a:rPr lang="ru-RU" sz="3200" dirty="0"/>
            </a:br>
            <a:r>
              <a:rPr lang="ru-RU" sz="2800" dirty="0"/>
              <a:t>2.Цифровые численные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2FBC32-AB35-4120-A6D7-62067DE96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239" y="1449602"/>
            <a:ext cx="8946541" cy="4195481"/>
          </a:xfrm>
        </p:spPr>
        <p:txBody>
          <a:bodyPr/>
          <a:lstStyle/>
          <a:p>
            <a:r>
              <a:rPr lang="ru-RU" dirty="0"/>
              <a:t>Приборы особого назначения</a:t>
            </a:r>
          </a:p>
        </p:txBody>
      </p:sp>
      <p:pic>
        <p:nvPicPr>
          <p:cNvPr id="3076" name="Picture 4" descr="Измеритель КСВ и мощности Vostok SURECOM SW-102S - купить по выгодной цене  в интернет-магазине">
            <a:extLst>
              <a:ext uri="{FF2B5EF4-FFF2-40B4-BE49-F238E27FC236}">
                <a16:creationId xmlns:a16="http://schemas.microsoft.com/office/drawing/2014/main" id="{40362FBB-2B3E-4D95-9A64-4FF7E5D35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09" y="2203746"/>
            <a:ext cx="4901563" cy="490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упить Модульная электронная нагрузка IT8722P. Цена 211 228 руб.">
            <a:extLst>
              <a:ext uri="{FF2B5EF4-FFF2-40B4-BE49-F238E27FC236}">
                <a16:creationId xmlns:a16="http://schemas.microsoft.com/office/drawing/2014/main" id="{848D4DA0-0763-4124-A08E-22101F4F8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92" y="1853248"/>
            <a:ext cx="7128683" cy="323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622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F263C1-1600-4EC2-B9AC-73F2E4A98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«Глаза электронщика»</a:t>
            </a:r>
            <a:br>
              <a:rPr lang="ru-RU" sz="3200" dirty="0"/>
            </a:br>
            <a:r>
              <a:rPr lang="ru-RU" sz="2800" dirty="0"/>
              <a:t>2.Приборы графические измерительные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2FBC32-AB35-4120-A6D7-62067DE96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239" y="1449602"/>
            <a:ext cx="8946541" cy="4195481"/>
          </a:xfrm>
        </p:spPr>
        <p:txBody>
          <a:bodyPr/>
          <a:lstStyle/>
          <a:p>
            <a:r>
              <a:rPr lang="ru-RU" dirty="0"/>
              <a:t>Осциллограф аналоговый</a:t>
            </a:r>
          </a:p>
          <a:p>
            <a:r>
              <a:rPr lang="ru-RU" dirty="0"/>
              <a:t>Осциллограф цифровой</a:t>
            </a:r>
          </a:p>
          <a:p>
            <a:endParaRPr lang="ru-RU" dirty="0"/>
          </a:p>
        </p:txBody>
      </p:sp>
      <p:pic>
        <p:nvPicPr>
          <p:cNvPr id="4098" name="Picture 2" descr="GW Instek GOS-620FG Осциллограф аналоговый »">
            <a:extLst>
              <a:ext uri="{FF2B5EF4-FFF2-40B4-BE49-F238E27FC236}">
                <a16:creationId xmlns:a16="http://schemas.microsoft.com/office/drawing/2014/main" id="{52976537-B5A0-40EB-920B-5B935EBB6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2640380"/>
            <a:ext cx="4697750" cy="363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Осциллограф цифровой RIGOL MSO7024 смешанных сигналов / Rigol / Каталог /  Техника-М. Современное измерительное оборудование">
            <a:extLst>
              <a:ext uri="{FF2B5EF4-FFF2-40B4-BE49-F238E27FC236}">
                <a16:creationId xmlns:a16="http://schemas.microsoft.com/office/drawing/2014/main" id="{897F03F4-5A7C-48E2-84CF-AB59520EA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074" y="2541959"/>
            <a:ext cx="6307411" cy="386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796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Близкий друг осциллографа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31259"/>
            <a:ext cx="8946541" cy="4195481"/>
          </a:xfrm>
        </p:spPr>
        <p:txBody>
          <a:bodyPr/>
          <a:lstStyle/>
          <a:p>
            <a:r>
              <a:rPr lang="ru-RU" dirty="0"/>
              <a:t>Генератор сигналов</a:t>
            </a:r>
          </a:p>
        </p:txBody>
      </p:sp>
      <p:pic>
        <p:nvPicPr>
          <p:cNvPr id="5122" name="Picture 2" descr="Генератор сигналов специальной формы AWG-4124 АКТАКОМ - ЭЛИКС">
            <a:extLst>
              <a:ext uri="{FF2B5EF4-FFF2-40B4-BE49-F238E27FC236}">
                <a16:creationId xmlns:a16="http://schemas.microsoft.com/office/drawing/2014/main" id="{524ED3C4-5397-40E9-8332-30D8DCB2C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237" y="2179966"/>
            <a:ext cx="6176288" cy="372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732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Зачем нужны эти приборы?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331259"/>
            <a:ext cx="8946541" cy="4195481"/>
          </a:xfrm>
        </p:spPr>
        <p:txBody>
          <a:bodyPr>
            <a:normAutofit/>
          </a:bodyPr>
          <a:lstStyle/>
          <a:p>
            <a:r>
              <a:rPr lang="ru-RU" dirty="0"/>
              <a:t>Изучение электрической цепи и ее работы.</a:t>
            </a:r>
          </a:p>
          <a:p>
            <a:r>
              <a:rPr lang="ru-RU" dirty="0"/>
              <a:t>Измерение параметров  электрических сигналов в разных участках цепи.</a:t>
            </a:r>
          </a:p>
          <a:p>
            <a:r>
              <a:rPr lang="ru-RU" dirty="0"/>
              <a:t>Наглядное отображение сигналов (графическое отображение).</a:t>
            </a:r>
          </a:p>
          <a:p>
            <a:r>
              <a:rPr lang="ru-RU" dirty="0"/>
              <a:t>Тестирование различных схем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760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4D8A9-8015-4959-A5DF-2660A7175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Параметры электрических цепей.</a:t>
            </a:r>
            <a:br>
              <a:rPr lang="ru-RU" sz="3200" dirty="0"/>
            </a:br>
            <a:r>
              <a:rPr lang="ru-RU" sz="3200" dirty="0"/>
              <a:t>Ток. Сила тока.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CE9EE4-7F00-4E70-ADE8-B7180861A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651770"/>
            <a:ext cx="8946541" cy="4195481"/>
          </a:xfrm>
        </p:spPr>
        <p:txBody>
          <a:bodyPr>
            <a:normAutofit/>
          </a:bodyPr>
          <a:lstStyle/>
          <a:p>
            <a:r>
              <a:rPr lang="ru-RU" dirty="0"/>
              <a:t>Что такое ток и какой он бывает?</a:t>
            </a:r>
          </a:p>
          <a:p>
            <a:pPr marL="0" indent="0">
              <a:buNone/>
            </a:pPr>
            <a:r>
              <a:rPr lang="ru-RU" dirty="0"/>
              <a:t>Электрический ток – упорядоченное движение носителей заряда. (какие носители заряда вы знаете?)</a:t>
            </a:r>
          </a:p>
          <a:p>
            <a:pPr marL="0" indent="0">
              <a:buNone/>
            </a:pPr>
            <a:r>
              <a:rPr lang="ru-RU" b="1" dirty="0"/>
              <a:t>Постоянный</a:t>
            </a:r>
            <a:r>
              <a:rPr lang="ru-RU" dirty="0"/>
              <a:t> ток – это </a:t>
            </a:r>
            <a:r>
              <a:rPr lang="ru-RU" b="1" dirty="0"/>
              <a:t>Постоянное</a:t>
            </a:r>
            <a:r>
              <a:rPr lang="ru-RU" dirty="0"/>
              <a:t> движение носителей заряда в </a:t>
            </a:r>
            <a:r>
              <a:rPr lang="ru-RU" b="1" dirty="0"/>
              <a:t>одном</a:t>
            </a:r>
            <a:r>
              <a:rPr lang="ru-RU" dirty="0"/>
              <a:t> направлении.</a:t>
            </a:r>
          </a:p>
          <a:p>
            <a:pPr marL="0" indent="0">
              <a:buNone/>
            </a:pPr>
            <a:r>
              <a:rPr lang="ru-RU" b="1" dirty="0"/>
              <a:t>Переменный</a:t>
            </a:r>
            <a:r>
              <a:rPr lang="ru-RU" dirty="0"/>
              <a:t> ток – это движение носителей заряда, с </a:t>
            </a:r>
            <a:r>
              <a:rPr lang="ru-RU" b="1" dirty="0"/>
              <a:t>измерением</a:t>
            </a:r>
            <a:r>
              <a:rPr lang="ru-RU" dirty="0"/>
              <a:t> направления из движения.</a:t>
            </a:r>
          </a:p>
          <a:p>
            <a:r>
              <a:rPr lang="ru-RU" dirty="0"/>
              <a:t>Сила тока.</a:t>
            </a:r>
          </a:p>
          <a:p>
            <a:pPr marL="0" indent="0">
              <a:buNone/>
            </a:pPr>
            <a:r>
              <a:rPr lang="ru-RU" b="1" i="0" dirty="0">
                <a:effectLst/>
              </a:rPr>
              <a:t>Сила тока</a:t>
            </a:r>
            <a:r>
              <a:rPr lang="ru-RU" b="0" i="0" dirty="0">
                <a:effectLst/>
              </a:rPr>
              <a:t> — это скорость, с которой электроны двигаются в цепи (Ампер)</a:t>
            </a:r>
            <a:endParaRPr lang="ru-RU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432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138</TotalTime>
  <Words>526</Words>
  <Application>Microsoft Office PowerPoint</Application>
  <PresentationFormat>Широкоэкранный</PresentationFormat>
  <Paragraphs>83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Ион</vt:lpstr>
      <vt:lpstr>Метрология в электронике</vt:lpstr>
      <vt:lpstr>Что значит метрология?</vt:lpstr>
      <vt:lpstr>Измерительные приборы электронщика  1.Аналоговые (стрелочные приборы) </vt:lpstr>
      <vt:lpstr>Измерительные приборы электронщика  2.Цифровые численные</vt:lpstr>
      <vt:lpstr>Измерительные приборы электронщика  2.Цифровые численные</vt:lpstr>
      <vt:lpstr>«Глаза электронщика» 2.Приборы графические измерительные</vt:lpstr>
      <vt:lpstr>Близкий друг осциллографа</vt:lpstr>
      <vt:lpstr>Зачем нужны эти приборы?  </vt:lpstr>
      <vt:lpstr>Параметры электрических цепей. Ток. Сила тока.</vt:lpstr>
      <vt:lpstr>Параметры электрических цепей. Электрический сигнал</vt:lpstr>
      <vt:lpstr>Параметры электрических сигналов. Формы сигналов</vt:lpstr>
      <vt:lpstr>Параметры электрических сигналов. Форма сигнала</vt:lpstr>
      <vt:lpstr>Параметры электрических сигналов. </vt:lpstr>
      <vt:lpstr>Электрический импульс. Параметры импульса </vt:lpstr>
      <vt:lpstr>Практическая часть. 0. Знакомство с приборами</vt:lpstr>
      <vt:lpstr>Практическая часть 1. Измерение параметров цепи постоянного тока</vt:lpstr>
      <vt:lpstr>Практическая часть 2. Измерение параметров цепи переменного тока.</vt:lpstr>
      <vt:lpstr>Практическая часть 3. Сборка, настройка и отладка схемы, собранной на прошлом занятии.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Метрология в электронике</dc:title>
  <dc:creator>Ангелина Василенко</dc:creator>
  <cp:lastModifiedBy>Ангелина Василенко</cp:lastModifiedBy>
  <cp:revision>12</cp:revision>
  <dcterms:created xsi:type="dcterms:W3CDTF">2023-11-10T21:01:14Z</dcterms:created>
  <dcterms:modified xsi:type="dcterms:W3CDTF">2023-11-10T23:19:30Z</dcterms:modified>
</cp:coreProperties>
</file>