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68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1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389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нгелина Василенко" userId="db461238fe999210" providerId="LiveId" clId="{FBEA9D3C-BA57-4CD8-8026-89A0AF8563E8}"/>
    <pc:docChg chg="undo redo custSel addSld modSld sldOrd">
      <pc:chgData name="Ангелина Василенко" userId="db461238fe999210" providerId="LiveId" clId="{FBEA9D3C-BA57-4CD8-8026-89A0AF8563E8}" dt="2023-11-18T02:24:42.891" v="6117" actId="20577"/>
      <pc:docMkLst>
        <pc:docMk/>
      </pc:docMkLst>
      <pc:sldChg chg="addSp modSp new mod modAnim">
        <pc:chgData name="Ангелина Василенко" userId="db461238fe999210" providerId="LiveId" clId="{FBEA9D3C-BA57-4CD8-8026-89A0AF8563E8}" dt="2023-11-17T22:03:50.249" v="1397"/>
        <pc:sldMkLst>
          <pc:docMk/>
          <pc:sldMk cId="1736867875" sldId="256"/>
        </pc:sldMkLst>
        <pc:spChg chg="mod">
          <ac:chgData name="Ангелина Василенко" userId="db461238fe999210" providerId="LiveId" clId="{FBEA9D3C-BA57-4CD8-8026-89A0AF8563E8}" dt="2023-11-17T21:18:28.807" v="249" actId="404"/>
          <ac:spMkLst>
            <pc:docMk/>
            <pc:sldMk cId="1736867875" sldId="256"/>
            <ac:spMk id="2" creationId="{33FD20CA-BE77-4CE8-8636-70B0754DB14D}"/>
          </ac:spMkLst>
        </pc:spChg>
        <pc:spChg chg="mod">
          <ac:chgData name="Ангелина Василенко" userId="db461238fe999210" providerId="LiveId" clId="{FBEA9D3C-BA57-4CD8-8026-89A0AF8563E8}" dt="2023-11-17T21:18:10.059" v="201" actId="20577"/>
          <ac:spMkLst>
            <pc:docMk/>
            <pc:sldMk cId="1736867875" sldId="256"/>
            <ac:spMk id="3" creationId="{1E6DF485-143C-4DFB-9164-97AFF3BC4912}"/>
          </ac:spMkLst>
        </pc:spChg>
        <pc:picChg chg="add mod">
          <ac:chgData name="Ангелина Василенко" userId="db461238fe999210" providerId="LiveId" clId="{FBEA9D3C-BA57-4CD8-8026-89A0AF8563E8}" dt="2023-11-17T21:19:38.003" v="259" actId="1037"/>
          <ac:picMkLst>
            <pc:docMk/>
            <pc:sldMk cId="1736867875" sldId="256"/>
            <ac:picMk id="1026" creationId="{CD2088DE-CC19-4C57-9764-2EB7DBC0D662}"/>
          </ac:picMkLst>
        </pc:picChg>
        <pc:picChg chg="add mod">
          <ac:chgData name="Ангелина Василенко" userId="db461238fe999210" providerId="LiveId" clId="{FBEA9D3C-BA57-4CD8-8026-89A0AF8563E8}" dt="2023-11-17T21:20:24.057" v="263" actId="14100"/>
          <ac:picMkLst>
            <pc:docMk/>
            <pc:sldMk cId="1736867875" sldId="256"/>
            <ac:picMk id="1028" creationId="{210198F3-5305-41C5-ACC3-BD7CBE892A15}"/>
          </ac:picMkLst>
        </pc:picChg>
        <pc:picChg chg="add mod">
          <ac:chgData name="Ангелина Василенко" userId="db461238fe999210" providerId="LiveId" clId="{FBEA9D3C-BA57-4CD8-8026-89A0AF8563E8}" dt="2023-11-17T21:21:57.935" v="271" actId="14100"/>
          <ac:picMkLst>
            <pc:docMk/>
            <pc:sldMk cId="1736867875" sldId="256"/>
            <ac:picMk id="1030" creationId="{011DC37B-F73C-45EE-8218-3769EA351D37}"/>
          </ac:picMkLst>
        </pc:picChg>
      </pc:sldChg>
      <pc:sldChg chg="addSp modSp new mod modAnim">
        <pc:chgData name="Ангелина Василенко" userId="db461238fe999210" providerId="LiveId" clId="{FBEA9D3C-BA57-4CD8-8026-89A0AF8563E8}" dt="2023-11-18T01:25:51.272" v="4308" actId="27636"/>
        <pc:sldMkLst>
          <pc:docMk/>
          <pc:sldMk cId="1763280571" sldId="257"/>
        </pc:sldMkLst>
        <pc:spChg chg="mod">
          <ac:chgData name="Ангелина Василенко" userId="db461238fe999210" providerId="LiveId" clId="{FBEA9D3C-BA57-4CD8-8026-89A0AF8563E8}" dt="2023-11-17T21:22:34.878" v="278" actId="20577"/>
          <ac:spMkLst>
            <pc:docMk/>
            <pc:sldMk cId="1763280571" sldId="257"/>
            <ac:spMk id="2" creationId="{1E972343-2FCA-4F7D-9E6F-77F7B043B0A8}"/>
          </ac:spMkLst>
        </pc:spChg>
        <pc:spChg chg="mod">
          <ac:chgData name="Ангелина Василенко" userId="db461238fe999210" providerId="LiveId" clId="{FBEA9D3C-BA57-4CD8-8026-89A0AF8563E8}" dt="2023-11-18T01:25:51.272" v="4308" actId="27636"/>
          <ac:spMkLst>
            <pc:docMk/>
            <pc:sldMk cId="1763280571" sldId="257"/>
            <ac:spMk id="3" creationId="{E148696D-1ADD-4902-8677-F366F0A44524}"/>
          </ac:spMkLst>
        </pc:spChg>
        <pc:spChg chg="add mod">
          <ac:chgData name="Ангелина Василенко" userId="db461238fe999210" providerId="LiveId" clId="{FBEA9D3C-BA57-4CD8-8026-89A0AF8563E8}" dt="2023-11-17T22:07:25.956" v="1482" actId="1076"/>
          <ac:spMkLst>
            <pc:docMk/>
            <pc:sldMk cId="1763280571" sldId="257"/>
            <ac:spMk id="4" creationId="{8D8CF979-6100-4801-A50A-3B32868DBB88}"/>
          </ac:spMkLst>
        </pc:spChg>
      </pc:sldChg>
      <pc:sldChg chg="addSp delSp modSp new mod modAnim">
        <pc:chgData name="Ангелина Василенко" userId="db461238fe999210" providerId="LiveId" clId="{FBEA9D3C-BA57-4CD8-8026-89A0AF8563E8}" dt="2023-11-17T22:09:24.198" v="1527"/>
        <pc:sldMkLst>
          <pc:docMk/>
          <pc:sldMk cId="698115184" sldId="258"/>
        </pc:sldMkLst>
        <pc:spChg chg="mod">
          <ac:chgData name="Ангелина Василенко" userId="db461238fe999210" providerId="LiveId" clId="{FBEA9D3C-BA57-4CD8-8026-89A0AF8563E8}" dt="2023-11-17T21:27:35.864" v="413" actId="20577"/>
          <ac:spMkLst>
            <pc:docMk/>
            <pc:sldMk cId="698115184" sldId="258"/>
            <ac:spMk id="2" creationId="{AA6DC3F9-595F-4638-B417-5B5371117774}"/>
          </ac:spMkLst>
        </pc:spChg>
        <pc:spChg chg="del">
          <ac:chgData name="Ангелина Василенко" userId="db461238fe999210" providerId="LiveId" clId="{FBEA9D3C-BA57-4CD8-8026-89A0AF8563E8}" dt="2023-11-17T21:27:24.505" v="396"/>
          <ac:spMkLst>
            <pc:docMk/>
            <pc:sldMk cId="698115184" sldId="258"/>
            <ac:spMk id="3" creationId="{D91FE42E-D618-48E9-80D3-693D5F7793DB}"/>
          </ac:spMkLst>
        </pc:spChg>
        <pc:spChg chg="add mod">
          <ac:chgData name="Ангелина Василенко" userId="db461238fe999210" providerId="LiveId" clId="{FBEA9D3C-BA57-4CD8-8026-89A0AF8563E8}" dt="2023-11-17T22:09:12.871" v="1525" actId="1076"/>
          <ac:spMkLst>
            <pc:docMk/>
            <pc:sldMk cId="698115184" sldId="258"/>
            <ac:spMk id="6" creationId="{47638280-5453-4D4F-AF79-E5596EF53C3F}"/>
          </ac:spMkLst>
        </pc:spChg>
        <pc:picChg chg="add mod">
          <ac:chgData name="Ангелина Василенко" userId="db461238fe999210" providerId="LiveId" clId="{FBEA9D3C-BA57-4CD8-8026-89A0AF8563E8}" dt="2023-11-17T21:27:55.263" v="417" actId="1076"/>
          <ac:picMkLst>
            <pc:docMk/>
            <pc:sldMk cId="698115184" sldId="258"/>
            <ac:picMk id="5" creationId="{737425D1-1A3E-4CA6-85B1-AE8E90524865}"/>
          </ac:picMkLst>
        </pc:picChg>
      </pc:sldChg>
      <pc:sldChg chg="addSp delSp modSp new mod modAnim">
        <pc:chgData name="Ангелина Василенко" userId="db461238fe999210" providerId="LiveId" clId="{FBEA9D3C-BA57-4CD8-8026-89A0AF8563E8}" dt="2023-11-18T01:56:14.400" v="5273" actId="9405"/>
        <pc:sldMkLst>
          <pc:docMk/>
          <pc:sldMk cId="2111022463" sldId="259"/>
        </pc:sldMkLst>
        <pc:spChg chg="mod">
          <ac:chgData name="Ангелина Василенко" userId="db461238fe999210" providerId="LiveId" clId="{FBEA9D3C-BA57-4CD8-8026-89A0AF8563E8}" dt="2023-11-17T21:29:37.283" v="460" actId="20577"/>
          <ac:spMkLst>
            <pc:docMk/>
            <pc:sldMk cId="2111022463" sldId="259"/>
            <ac:spMk id="2" creationId="{CC451D75-D30F-4519-AD37-E80ECDA0D546}"/>
          </ac:spMkLst>
        </pc:spChg>
        <pc:spChg chg="del mod">
          <ac:chgData name="Ангелина Василенко" userId="db461238fe999210" providerId="LiveId" clId="{FBEA9D3C-BA57-4CD8-8026-89A0AF8563E8}" dt="2023-11-17T21:29:54.715" v="463"/>
          <ac:spMkLst>
            <pc:docMk/>
            <pc:sldMk cId="2111022463" sldId="259"/>
            <ac:spMk id="3" creationId="{87D2C969-4484-4C00-AD8E-343E15EBC96F}"/>
          </ac:spMkLst>
        </pc:spChg>
        <pc:spChg chg="add mod">
          <ac:chgData name="Ангелина Василенко" userId="db461238fe999210" providerId="LiveId" clId="{FBEA9D3C-BA57-4CD8-8026-89A0AF8563E8}" dt="2023-11-17T22:11:30.831" v="1574" actId="20577"/>
          <ac:spMkLst>
            <pc:docMk/>
            <pc:sldMk cId="2111022463" sldId="259"/>
            <ac:spMk id="6" creationId="{86E44A05-9DBA-40DC-A71B-6E338D4FCEC3}"/>
          </ac:spMkLst>
        </pc:spChg>
        <pc:spChg chg="add mod">
          <ac:chgData name="Ангелина Василенко" userId="db461238fe999210" providerId="LiveId" clId="{FBEA9D3C-BA57-4CD8-8026-89A0AF8563E8}" dt="2023-11-17T21:33:07.400" v="551" actId="403"/>
          <ac:spMkLst>
            <pc:docMk/>
            <pc:sldMk cId="2111022463" sldId="259"/>
            <ac:spMk id="7" creationId="{320D8B89-0C10-4EE4-9102-449B0B9E41C9}"/>
          </ac:spMkLst>
        </pc:spChg>
        <pc:spChg chg="add mod">
          <ac:chgData name="Ангелина Василенко" userId="db461238fe999210" providerId="LiveId" clId="{FBEA9D3C-BA57-4CD8-8026-89A0AF8563E8}" dt="2023-11-17T21:35:22.951" v="594" actId="403"/>
          <ac:spMkLst>
            <pc:docMk/>
            <pc:sldMk cId="2111022463" sldId="259"/>
            <ac:spMk id="17" creationId="{BB41254B-C5C9-4B54-82E4-F1408C9F2916}"/>
          </ac:spMkLst>
        </pc:spChg>
        <pc:picChg chg="add del mod">
          <ac:chgData name="Ангелина Василенко" userId="db461238fe999210" providerId="LiveId" clId="{FBEA9D3C-BA57-4CD8-8026-89A0AF8563E8}" dt="2023-11-17T21:29:56.538" v="464" actId="478"/>
          <ac:picMkLst>
            <pc:docMk/>
            <pc:sldMk cId="2111022463" sldId="259"/>
            <ac:picMk id="4" creationId="{CAC22734-72DA-4507-8E6C-0DCE68F9535E}"/>
          </ac:picMkLst>
        </pc:picChg>
        <pc:picChg chg="add mod modCrop">
          <ac:chgData name="Ангелина Василенко" userId="db461238fe999210" providerId="LiveId" clId="{FBEA9D3C-BA57-4CD8-8026-89A0AF8563E8}" dt="2023-11-17T21:30:19.612" v="469" actId="1076"/>
          <ac:picMkLst>
            <pc:docMk/>
            <pc:sldMk cId="2111022463" sldId="259"/>
            <ac:picMk id="5" creationId="{C94E2B05-3918-4CEE-B313-0B9C3C1BD396}"/>
          </ac:picMkLst>
        </pc:picChg>
        <pc:inkChg chg="add del">
          <ac:chgData name="Ангелина Василенко" userId="db461238fe999210" providerId="LiveId" clId="{FBEA9D3C-BA57-4CD8-8026-89A0AF8563E8}" dt="2023-11-18T01:56:14.400" v="5273" actId="9405"/>
          <ac:inkMkLst>
            <pc:docMk/>
            <pc:sldMk cId="2111022463" sldId="259"/>
            <ac:inkMk id="18" creationId="{6C26B66D-EBAC-4EAE-884D-E50D3BCAA763}"/>
          </ac:inkMkLst>
        </pc:inkChg>
        <pc:cxnChg chg="add mod">
          <ac:chgData name="Ангелина Василенко" userId="db461238fe999210" providerId="LiveId" clId="{FBEA9D3C-BA57-4CD8-8026-89A0AF8563E8}" dt="2023-11-17T21:33:27.078" v="554" actId="13822"/>
          <ac:cxnSpMkLst>
            <pc:docMk/>
            <pc:sldMk cId="2111022463" sldId="259"/>
            <ac:cxnSpMk id="9" creationId="{265DC21C-269F-43FD-BF1A-57316A61FD63}"/>
          </ac:cxnSpMkLst>
        </pc:cxnChg>
        <pc:cxnChg chg="add mod">
          <ac:chgData name="Ангелина Василенко" userId="db461238fe999210" providerId="LiveId" clId="{FBEA9D3C-BA57-4CD8-8026-89A0AF8563E8}" dt="2023-11-17T21:33:37.555" v="557" actId="13822"/>
          <ac:cxnSpMkLst>
            <pc:docMk/>
            <pc:sldMk cId="2111022463" sldId="259"/>
            <ac:cxnSpMk id="12" creationId="{CEC5A55F-E6E4-465C-9472-CA738C2CFBC2}"/>
          </ac:cxnSpMkLst>
        </pc:cxnChg>
        <pc:cxnChg chg="add mod">
          <ac:chgData name="Ангелина Василенко" userId="db461238fe999210" providerId="LiveId" clId="{FBEA9D3C-BA57-4CD8-8026-89A0AF8563E8}" dt="2023-11-17T21:33:51.425" v="560" actId="13822"/>
          <ac:cxnSpMkLst>
            <pc:docMk/>
            <pc:sldMk cId="2111022463" sldId="259"/>
            <ac:cxnSpMk id="15" creationId="{FA294802-1F36-4BA4-B27D-94D4F77D68B3}"/>
          </ac:cxnSpMkLst>
        </pc:cxnChg>
      </pc:sldChg>
      <pc:sldChg chg="addSp modSp new mod modAnim">
        <pc:chgData name="Ангелина Василенко" userId="db461238fe999210" providerId="LiveId" clId="{FBEA9D3C-BA57-4CD8-8026-89A0AF8563E8}" dt="2023-11-18T01:45:20.382" v="5002"/>
        <pc:sldMkLst>
          <pc:docMk/>
          <pc:sldMk cId="2988539263" sldId="260"/>
        </pc:sldMkLst>
        <pc:spChg chg="mod">
          <ac:chgData name="Ангелина Василенко" userId="db461238fe999210" providerId="LiveId" clId="{FBEA9D3C-BA57-4CD8-8026-89A0AF8563E8}" dt="2023-11-17T21:53:37.545" v="1234" actId="21"/>
          <ac:spMkLst>
            <pc:docMk/>
            <pc:sldMk cId="2988539263" sldId="260"/>
            <ac:spMk id="2" creationId="{AE7EA37D-BC41-4443-B0E4-C7461286F9AD}"/>
          </ac:spMkLst>
        </pc:spChg>
        <pc:spChg chg="mod">
          <ac:chgData name="Ангелина Василенко" userId="db461238fe999210" providerId="LiveId" clId="{FBEA9D3C-BA57-4CD8-8026-89A0AF8563E8}" dt="2023-11-18T01:26:00.313" v="4309" actId="2711"/>
          <ac:spMkLst>
            <pc:docMk/>
            <pc:sldMk cId="2988539263" sldId="260"/>
            <ac:spMk id="3" creationId="{48E36399-7D62-4748-AF46-54BD28EEAB35}"/>
          </ac:spMkLst>
        </pc:spChg>
        <pc:spChg chg="add mod">
          <ac:chgData name="Ангелина Василенко" userId="db461238fe999210" providerId="LiveId" clId="{FBEA9D3C-BA57-4CD8-8026-89A0AF8563E8}" dt="2023-11-17T21:54:51.471" v="1260" actId="1076"/>
          <ac:spMkLst>
            <pc:docMk/>
            <pc:sldMk cId="2988539263" sldId="260"/>
            <ac:spMk id="6" creationId="{2D0FAC86-9937-48AC-B6CC-4FED434DCC27}"/>
          </ac:spMkLst>
        </pc:spChg>
        <pc:picChg chg="add mod">
          <ac:chgData name="Ангелина Василенко" userId="db461238fe999210" providerId="LiveId" clId="{FBEA9D3C-BA57-4CD8-8026-89A0AF8563E8}" dt="2023-11-17T21:51:01.956" v="1034" actId="1076"/>
          <ac:picMkLst>
            <pc:docMk/>
            <pc:sldMk cId="2988539263" sldId="260"/>
            <ac:picMk id="5" creationId="{17AE93EC-6ACD-4FBE-A5BF-34CCFABD24B5}"/>
          </ac:picMkLst>
        </pc:picChg>
        <pc:picChg chg="add mod">
          <ac:chgData name="Ангелина Василенко" userId="db461238fe999210" providerId="LiveId" clId="{FBEA9D3C-BA57-4CD8-8026-89A0AF8563E8}" dt="2023-11-17T21:42:21.720" v="839" actId="14100"/>
          <ac:picMkLst>
            <pc:docMk/>
            <pc:sldMk cId="2988539263" sldId="260"/>
            <ac:picMk id="2050" creationId="{3213CEB4-7944-42CF-9BF7-E16BDF9380BB}"/>
          </ac:picMkLst>
        </pc:picChg>
      </pc:sldChg>
      <pc:sldChg chg="addSp delSp modSp new mod modAnim">
        <pc:chgData name="Ангелина Василенко" userId="db461238fe999210" providerId="LiveId" clId="{FBEA9D3C-BA57-4CD8-8026-89A0AF8563E8}" dt="2023-11-18T01:26:06.931" v="4311" actId="27636"/>
        <pc:sldMkLst>
          <pc:docMk/>
          <pc:sldMk cId="2679952785" sldId="261"/>
        </pc:sldMkLst>
        <pc:spChg chg="mod">
          <ac:chgData name="Ангелина Василенко" userId="db461238fe999210" providerId="LiveId" clId="{FBEA9D3C-BA57-4CD8-8026-89A0AF8563E8}" dt="2023-11-17T22:43:08.746" v="1801" actId="113"/>
          <ac:spMkLst>
            <pc:docMk/>
            <pc:sldMk cId="2679952785" sldId="261"/>
            <ac:spMk id="2" creationId="{B5E3EB3E-6EE2-406B-A9AA-A4EBFF2E21C8}"/>
          </ac:spMkLst>
        </pc:spChg>
        <pc:spChg chg="mod">
          <ac:chgData name="Ангелина Василенко" userId="db461238fe999210" providerId="LiveId" clId="{FBEA9D3C-BA57-4CD8-8026-89A0AF8563E8}" dt="2023-11-18T01:26:06.931" v="4311" actId="27636"/>
          <ac:spMkLst>
            <pc:docMk/>
            <pc:sldMk cId="2679952785" sldId="261"/>
            <ac:spMk id="3" creationId="{6C66D1AB-B56A-43D5-B9AC-03F4DB9D4F8B}"/>
          </ac:spMkLst>
        </pc:spChg>
        <pc:picChg chg="add mod">
          <ac:chgData name="Ангелина Василенко" userId="db461238fe999210" providerId="LiveId" clId="{FBEA9D3C-BA57-4CD8-8026-89A0AF8563E8}" dt="2023-11-17T22:02:33.293" v="1389" actId="1076"/>
          <ac:picMkLst>
            <pc:docMk/>
            <pc:sldMk cId="2679952785" sldId="261"/>
            <ac:picMk id="5" creationId="{B52CE464-A481-4DF7-AD0F-E21DED03AF53}"/>
          </ac:picMkLst>
        </pc:picChg>
        <pc:picChg chg="add mod">
          <ac:chgData name="Ангелина Василенко" userId="db461238fe999210" providerId="LiveId" clId="{FBEA9D3C-BA57-4CD8-8026-89A0AF8563E8}" dt="2023-11-17T22:13:42.677" v="1583" actId="1076"/>
          <ac:picMkLst>
            <pc:docMk/>
            <pc:sldMk cId="2679952785" sldId="261"/>
            <ac:picMk id="7" creationId="{8ACA64B5-2975-4E81-BD0A-8AF671626C25}"/>
          </ac:picMkLst>
        </pc:picChg>
        <pc:picChg chg="add del mod">
          <ac:chgData name="Ангелина Василенко" userId="db461238fe999210" providerId="LiveId" clId="{FBEA9D3C-BA57-4CD8-8026-89A0AF8563E8}" dt="2023-11-17T21:58:19.106" v="1289" actId="478"/>
          <ac:picMkLst>
            <pc:docMk/>
            <pc:sldMk cId="2679952785" sldId="261"/>
            <ac:picMk id="3074" creationId="{3D478CE0-3821-4983-BC53-AF158BC34A3B}"/>
          </ac:picMkLst>
        </pc:picChg>
        <pc:picChg chg="add del mod">
          <ac:chgData name="Ангелина Василенко" userId="db461238fe999210" providerId="LiveId" clId="{FBEA9D3C-BA57-4CD8-8026-89A0AF8563E8}" dt="2023-11-17T22:13:29.355" v="1580" actId="478"/>
          <ac:picMkLst>
            <pc:docMk/>
            <pc:sldMk cId="2679952785" sldId="261"/>
            <ac:picMk id="3076" creationId="{635C0C5D-F55A-427C-B5EA-387694676B0E}"/>
          </ac:picMkLst>
        </pc:picChg>
        <pc:picChg chg="add mod">
          <ac:chgData name="Ангелина Василенко" userId="db461238fe999210" providerId="LiveId" clId="{FBEA9D3C-BA57-4CD8-8026-89A0AF8563E8}" dt="2023-11-17T22:14:57.240" v="1592" actId="14100"/>
          <ac:picMkLst>
            <pc:docMk/>
            <pc:sldMk cId="2679952785" sldId="261"/>
            <ac:picMk id="3078" creationId="{B9B81644-4E04-4A77-A9B2-5F1DC90418A8}"/>
          </ac:picMkLst>
        </pc:picChg>
      </pc:sldChg>
      <pc:sldChg chg="addSp delSp modSp new mod delAnim modAnim">
        <pc:chgData name="Ангелина Василенко" userId="db461238fe999210" providerId="LiveId" clId="{FBEA9D3C-BA57-4CD8-8026-89A0AF8563E8}" dt="2023-11-18T01:44:27.550" v="5000"/>
        <pc:sldMkLst>
          <pc:docMk/>
          <pc:sldMk cId="3161579078" sldId="262"/>
        </pc:sldMkLst>
        <pc:spChg chg="mod">
          <ac:chgData name="Ангелина Василенко" userId="db461238fe999210" providerId="LiveId" clId="{FBEA9D3C-BA57-4CD8-8026-89A0AF8563E8}" dt="2023-11-17T22:43:00.243" v="1799" actId="113"/>
          <ac:spMkLst>
            <pc:docMk/>
            <pc:sldMk cId="3161579078" sldId="262"/>
            <ac:spMk id="2" creationId="{407A5D1F-24AC-497B-A7A3-66F88A6DEA98}"/>
          </ac:spMkLst>
        </pc:spChg>
        <pc:spChg chg="mod">
          <ac:chgData name="Ангелина Василенко" userId="db461238fe999210" providerId="LiveId" clId="{FBEA9D3C-BA57-4CD8-8026-89A0AF8563E8}" dt="2023-11-18T01:26:12.990" v="4313" actId="27636"/>
          <ac:spMkLst>
            <pc:docMk/>
            <pc:sldMk cId="3161579078" sldId="262"/>
            <ac:spMk id="3" creationId="{75EB0D72-F990-4E4D-A24C-CA2DEAB6E267}"/>
          </ac:spMkLst>
        </pc:spChg>
        <pc:spChg chg="add del mod">
          <ac:chgData name="Ангелина Василенко" userId="db461238fe999210" providerId="LiveId" clId="{FBEA9D3C-BA57-4CD8-8026-89A0AF8563E8}" dt="2023-11-17T22:31:26.934" v="1780" actId="478"/>
          <ac:spMkLst>
            <pc:docMk/>
            <pc:sldMk cId="3161579078" sldId="262"/>
            <ac:spMk id="4" creationId="{2588D586-ADE5-45FD-AF24-CA000F45BEB1}"/>
          </ac:spMkLst>
        </pc:spChg>
        <pc:picChg chg="add mod">
          <ac:chgData name="Ангелина Василенко" userId="db461238fe999210" providerId="LiveId" clId="{FBEA9D3C-BA57-4CD8-8026-89A0AF8563E8}" dt="2023-11-17T22:27:24.247" v="1740" actId="1076"/>
          <ac:picMkLst>
            <pc:docMk/>
            <pc:sldMk cId="3161579078" sldId="262"/>
            <ac:picMk id="4098" creationId="{6841E466-6B71-4443-920E-5D79EFB70FE2}"/>
          </ac:picMkLst>
        </pc:picChg>
        <pc:picChg chg="add mod">
          <ac:chgData name="Ангелина Василенко" userId="db461238fe999210" providerId="LiveId" clId="{FBEA9D3C-BA57-4CD8-8026-89A0AF8563E8}" dt="2023-11-17T22:31:41.312" v="1784" actId="1076"/>
          <ac:picMkLst>
            <pc:docMk/>
            <pc:sldMk cId="3161579078" sldId="262"/>
            <ac:picMk id="4100" creationId="{9BA28587-5FF5-48AF-A9C7-18FEF711A8DE}"/>
          </ac:picMkLst>
        </pc:picChg>
      </pc:sldChg>
      <pc:sldChg chg="addSp delSp modSp new mod modAnim">
        <pc:chgData name="Ангелина Василенко" userId="db461238fe999210" providerId="LiveId" clId="{FBEA9D3C-BA57-4CD8-8026-89A0AF8563E8}" dt="2023-11-18T01:26:23.442" v="4316" actId="20577"/>
        <pc:sldMkLst>
          <pc:docMk/>
          <pc:sldMk cId="3591133695" sldId="263"/>
        </pc:sldMkLst>
        <pc:spChg chg="mod">
          <ac:chgData name="Ангелина Василенко" userId="db461238fe999210" providerId="LiveId" clId="{FBEA9D3C-BA57-4CD8-8026-89A0AF8563E8}" dt="2023-11-17T22:50:39.152" v="1826" actId="20577"/>
          <ac:spMkLst>
            <pc:docMk/>
            <pc:sldMk cId="3591133695" sldId="263"/>
            <ac:spMk id="2" creationId="{4A7FA161-3EBB-43A9-858B-EC0E7E068B26}"/>
          </ac:spMkLst>
        </pc:spChg>
        <pc:spChg chg="add del mod">
          <ac:chgData name="Ангелина Василенко" userId="db461238fe999210" providerId="LiveId" clId="{FBEA9D3C-BA57-4CD8-8026-89A0AF8563E8}" dt="2023-11-18T01:26:23.442" v="4316" actId="20577"/>
          <ac:spMkLst>
            <pc:docMk/>
            <pc:sldMk cId="3591133695" sldId="263"/>
            <ac:spMk id="3" creationId="{F69C3C98-2641-49E4-A486-87ACD78E013C}"/>
          </ac:spMkLst>
        </pc:spChg>
        <pc:spChg chg="add del mod">
          <ac:chgData name="Ангелина Василенко" userId="db461238fe999210" providerId="LiveId" clId="{FBEA9D3C-BA57-4CD8-8026-89A0AF8563E8}" dt="2023-11-17T22:46:54.911" v="1803"/>
          <ac:spMkLst>
            <pc:docMk/>
            <pc:sldMk cId="3591133695" sldId="263"/>
            <ac:spMk id="4" creationId="{62ACF36F-B825-43C3-93E9-4A9934C4C9FB}"/>
          </ac:spMkLst>
        </pc:spChg>
        <pc:spChg chg="add mod">
          <ac:chgData name="Ангелина Василенко" userId="db461238fe999210" providerId="LiveId" clId="{FBEA9D3C-BA57-4CD8-8026-89A0AF8563E8}" dt="2023-11-17T22:54:52.446" v="1893" actId="1076"/>
          <ac:spMkLst>
            <pc:docMk/>
            <pc:sldMk cId="3591133695" sldId="263"/>
            <ac:spMk id="7" creationId="{C3A5BE64-19F8-4E73-B303-DDE63790E997}"/>
          </ac:spMkLst>
        </pc:spChg>
        <pc:picChg chg="add mod">
          <ac:chgData name="Ангелина Василенко" userId="db461238fe999210" providerId="LiveId" clId="{FBEA9D3C-BA57-4CD8-8026-89A0AF8563E8}" dt="2023-11-17T22:58:54.374" v="1992" actId="1076"/>
          <ac:picMkLst>
            <pc:docMk/>
            <pc:sldMk cId="3591133695" sldId="263"/>
            <ac:picMk id="6" creationId="{2793980A-C7A1-4F75-9D97-86EE90F984D9}"/>
          </ac:picMkLst>
        </pc:picChg>
        <pc:picChg chg="add mod">
          <ac:chgData name="Ангелина Василенко" userId="db461238fe999210" providerId="LiveId" clId="{FBEA9D3C-BA57-4CD8-8026-89A0AF8563E8}" dt="2023-11-17T22:48:41.720" v="1810" actId="1076"/>
          <ac:picMkLst>
            <pc:docMk/>
            <pc:sldMk cId="3591133695" sldId="263"/>
            <ac:picMk id="5124" creationId="{211711E3-6DC5-4275-93F2-14D839EEDADA}"/>
          </ac:picMkLst>
        </pc:picChg>
      </pc:sldChg>
      <pc:sldChg chg="addSp delSp modSp new mod modAnim">
        <pc:chgData name="Ангелина Василенко" userId="db461238fe999210" providerId="LiveId" clId="{FBEA9D3C-BA57-4CD8-8026-89A0AF8563E8}" dt="2023-11-18T01:43:22.956" v="4995"/>
        <pc:sldMkLst>
          <pc:docMk/>
          <pc:sldMk cId="4235373845" sldId="264"/>
        </pc:sldMkLst>
        <pc:spChg chg="mod">
          <ac:chgData name="Ангелина Василенко" userId="db461238fe999210" providerId="LiveId" clId="{FBEA9D3C-BA57-4CD8-8026-89A0AF8563E8}" dt="2023-11-17T22:58:00.940" v="1991" actId="20577"/>
          <ac:spMkLst>
            <pc:docMk/>
            <pc:sldMk cId="4235373845" sldId="264"/>
            <ac:spMk id="2" creationId="{EB01B1FB-61A9-463F-B4A7-EDFA09A865E2}"/>
          </ac:spMkLst>
        </pc:spChg>
        <pc:spChg chg="add del mod">
          <ac:chgData name="Ангелина Василенко" userId="db461238fe999210" providerId="LiveId" clId="{FBEA9D3C-BA57-4CD8-8026-89A0AF8563E8}" dt="2023-11-18T01:26:40.236" v="4318" actId="27636"/>
          <ac:spMkLst>
            <pc:docMk/>
            <pc:sldMk cId="4235373845" sldId="264"/>
            <ac:spMk id="3" creationId="{FA415BCF-DCFC-46B8-BF65-02E0398059CE}"/>
          </ac:spMkLst>
        </pc:spChg>
        <pc:picChg chg="add del mod">
          <ac:chgData name="Ангелина Василенко" userId="db461238fe999210" providerId="LiveId" clId="{FBEA9D3C-BA57-4CD8-8026-89A0AF8563E8}" dt="2023-11-17T22:56:45.019" v="1918"/>
          <ac:picMkLst>
            <pc:docMk/>
            <pc:sldMk cId="4235373845" sldId="264"/>
            <ac:picMk id="5" creationId="{354EDADF-FC58-4D22-B162-449C04E7F0F0}"/>
          </ac:picMkLst>
        </pc:picChg>
        <pc:picChg chg="add mod">
          <ac:chgData name="Ангелина Василенко" userId="db461238fe999210" providerId="LiveId" clId="{FBEA9D3C-BA57-4CD8-8026-89A0AF8563E8}" dt="2023-11-17T22:59:08.298" v="1994" actId="1076"/>
          <ac:picMkLst>
            <pc:docMk/>
            <pc:sldMk cId="4235373845" sldId="264"/>
            <ac:picMk id="6146" creationId="{EEF50A97-C334-4659-9E40-31F833854F6A}"/>
          </ac:picMkLst>
        </pc:picChg>
      </pc:sldChg>
      <pc:sldChg chg="addSp delSp modSp add mod modAnim">
        <pc:chgData name="Ангелина Василенко" userId="db461238fe999210" providerId="LiveId" clId="{FBEA9D3C-BA57-4CD8-8026-89A0AF8563E8}" dt="2023-11-17T23:50:10.954" v="3039" actId="1076"/>
        <pc:sldMkLst>
          <pc:docMk/>
          <pc:sldMk cId="3984312810" sldId="265"/>
        </pc:sldMkLst>
        <pc:spChg chg="mod">
          <ac:chgData name="Ангелина Василенко" userId="db461238fe999210" providerId="LiveId" clId="{FBEA9D3C-BA57-4CD8-8026-89A0AF8563E8}" dt="2023-11-17T23:12:10.064" v="2679" actId="403"/>
          <ac:spMkLst>
            <pc:docMk/>
            <pc:sldMk cId="3984312810" sldId="265"/>
            <ac:spMk id="2" creationId="{EB01B1FB-61A9-463F-B4A7-EDFA09A865E2}"/>
          </ac:spMkLst>
        </pc:spChg>
        <pc:spChg chg="del mod">
          <ac:chgData name="Ангелина Василенко" userId="db461238fe999210" providerId="LiveId" clId="{FBEA9D3C-BA57-4CD8-8026-89A0AF8563E8}" dt="2023-11-17T23:10:46.967" v="2602" actId="478"/>
          <ac:spMkLst>
            <pc:docMk/>
            <pc:sldMk cId="3984312810" sldId="265"/>
            <ac:spMk id="3" creationId="{FA415BCF-DCFC-46B8-BF65-02E0398059CE}"/>
          </ac:spMkLst>
        </pc:spChg>
        <pc:spChg chg="add mod">
          <ac:chgData name="Ангелина Василенко" userId="db461238fe999210" providerId="LiveId" clId="{FBEA9D3C-BA57-4CD8-8026-89A0AF8563E8}" dt="2023-11-17T23:29:42.877" v="2911" actId="1038"/>
          <ac:spMkLst>
            <pc:docMk/>
            <pc:sldMk cId="3984312810" sldId="265"/>
            <ac:spMk id="4" creationId="{04804858-72C8-4094-8C04-11A1EB61EBDA}"/>
          </ac:spMkLst>
        </pc:spChg>
        <pc:spChg chg="add mod">
          <ac:chgData name="Ангелина Василенко" userId="db461238fe999210" providerId="LiveId" clId="{FBEA9D3C-BA57-4CD8-8026-89A0AF8563E8}" dt="2023-11-17T23:17:53.838" v="2844" actId="164"/>
          <ac:spMkLst>
            <pc:docMk/>
            <pc:sldMk cId="3984312810" sldId="265"/>
            <ac:spMk id="5" creationId="{23DA95EB-C3F7-4388-A95C-D24C3F494ABB}"/>
          </ac:spMkLst>
        </pc:spChg>
        <pc:spChg chg="add mod">
          <ac:chgData name="Ангелина Василенко" userId="db461238fe999210" providerId="LiveId" clId="{FBEA9D3C-BA57-4CD8-8026-89A0AF8563E8}" dt="2023-11-17T23:17:53.838" v="2844" actId="164"/>
          <ac:spMkLst>
            <pc:docMk/>
            <pc:sldMk cId="3984312810" sldId="265"/>
            <ac:spMk id="6" creationId="{7A597FAE-D495-4FC9-B9CC-B1ECB40E03A1}"/>
          </ac:spMkLst>
        </pc:spChg>
        <pc:spChg chg="add mod">
          <ac:chgData name="Ангелина Василенко" userId="db461238fe999210" providerId="LiveId" clId="{FBEA9D3C-BA57-4CD8-8026-89A0AF8563E8}" dt="2023-11-17T23:18:15.990" v="2847" actId="164"/>
          <ac:spMkLst>
            <pc:docMk/>
            <pc:sldMk cId="3984312810" sldId="265"/>
            <ac:spMk id="8" creationId="{543FEDD1-9222-43BF-AD2B-31DEEED787EE}"/>
          </ac:spMkLst>
        </pc:spChg>
        <pc:spChg chg="add mod">
          <ac:chgData name="Ангелина Василенко" userId="db461238fe999210" providerId="LiveId" clId="{FBEA9D3C-BA57-4CD8-8026-89A0AF8563E8}" dt="2023-11-17T23:18:15.990" v="2847" actId="164"/>
          <ac:spMkLst>
            <pc:docMk/>
            <pc:sldMk cId="3984312810" sldId="265"/>
            <ac:spMk id="9" creationId="{487A43A1-888F-454C-A869-0E800A7D3EE0}"/>
          </ac:spMkLst>
        </pc:spChg>
        <pc:spChg chg="add del mod">
          <ac:chgData name="Ангелина Василенко" userId="db461238fe999210" providerId="LiveId" clId="{FBEA9D3C-BA57-4CD8-8026-89A0AF8563E8}" dt="2023-11-17T23:16:42.419" v="2770" actId="22"/>
          <ac:spMkLst>
            <pc:docMk/>
            <pc:sldMk cId="3984312810" sldId="265"/>
            <ac:spMk id="11" creationId="{61A278D1-EE84-4148-8554-B9EDCDF75EE4}"/>
          </ac:spMkLst>
        </pc:spChg>
        <pc:spChg chg="add mod">
          <ac:chgData name="Ангелина Василенко" userId="db461238fe999210" providerId="LiveId" clId="{FBEA9D3C-BA57-4CD8-8026-89A0AF8563E8}" dt="2023-11-17T23:18:42.008" v="2851" actId="1076"/>
          <ac:spMkLst>
            <pc:docMk/>
            <pc:sldMk cId="3984312810" sldId="265"/>
            <ac:spMk id="14" creationId="{6850C882-ADFD-48AE-8499-A52E1667B0DD}"/>
          </ac:spMkLst>
        </pc:spChg>
        <pc:spChg chg="add mod">
          <ac:chgData name="Ангелина Василенко" userId="db461238fe999210" providerId="LiveId" clId="{FBEA9D3C-BA57-4CD8-8026-89A0AF8563E8}" dt="2023-11-17T23:20:14.525" v="2855" actId="1076"/>
          <ac:spMkLst>
            <pc:docMk/>
            <pc:sldMk cId="3984312810" sldId="265"/>
            <ac:spMk id="16" creationId="{AB73F1B8-E6AD-4736-B550-3E046CB68A92}"/>
          </ac:spMkLst>
        </pc:spChg>
        <pc:spChg chg="add mod">
          <ac:chgData name="Ангелина Василенко" userId="db461238fe999210" providerId="LiveId" clId="{FBEA9D3C-BA57-4CD8-8026-89A0AF8563E8}" dt="2023-11-17T23:21:58.926" v="2863" actId="207"/>
          <ac:spMkLst>
            <pc:docMk/>
            <pc:sldMk cId="3984312810" sldId="265"/>
            <ac:spMk id="17" creationId="{DAF522C3-3110-4C77-B64F-F53F1E1E91F3}"/>
          </ac:spMkLst>
        </pc:spChg>
        <pc:spChg chg="add mod">
          <ac:chgData name="Ангелина Василенко" userId="db461238fe999210" providerId="LiveId" clId="{FBEA9D3C-BA57-4CD8-8026-89A0AF8563E8}" dt="2023-11-17T23:26:13.367" v="2877" actId="1076"/>
          <ac:spMkLst>
            <pc:docMk/>
            <pc:sldMk cId="3984312810" sldId="265"/>
            <ac:spMk id="18" creationId="{7B08A71D-FFBC-4772-BCEA-C2A304C16E8F}"/>
          </ac:spMkLst>
        </pc:spChg>
        <pc:spChg chg="add mod">
          <ac:chgData name="Ангелина Василенко" userId="db461238fe999210" providerId="LiveId" clId="{FBEA9D3C-BA57-4CD8-8026-89A0AF8563E8}" dt="2023-11-17T23:35:50.671" v="2942" actId="1076"/>
          <ac:spMkLst>
            <pc:docMk/>
            <pc:sldMk cId="3984312810" sldId="265"/>
            <ac:spMk id="19" creationId="{D79012BC-1BCC-472B-B873-D50E52FB78D7}"/>
          </ac:spMkLst>
        </pc:spChg>
        <pc:spChg chg="add mod">
          <ac:chgData name="Ангелина Василенко" userId="db461238fe999210" providerId="LiveId" clId="{FBEA9D3C-BA57-4CD8-8026-89A0AF8563E8}" dt="2023-11-17T23:38:05.212" v="2946" actId="1076"/>
          <ac:spMkLst>
            <pc:docMk/>
            <pc:sldMk cId="3984312810" sldId="265"/>
            <ac:spMk id="20" creationId="{3D8A3B3A-BAC5-476D-8B9D-C8AD7C841797}"/>
          </ac:spMkLst>
        </pc:spChg>
        <pc:spChg chg="add mod">
          <ac:chgData name="Ангелина Василенко" userId="db461238fe999210" providerId="LiveId" clId="{FBEA9D3C-BA57-4CD8-8026-89A0AF8563E8}" dt="2023-11-17T23:38:15.578" v="2948" actId="1076"/>
          <ac:spMkLst>
            <pc:docMk/>
            <pc:sldMk cId="3984312810" sldId="265"/>
            <ac:spMk id="21" creationId="{0942F1E2-0CD4-4883-93C6-50A4723F63D4}"/>
          </ac:spMkLst>
        </pc:spChg>
        <pc:spChg chg="add mod">
          <ac:chgData name="Ангелина Василенко" userId="db461238fe999210" providerId="LiveId" clId="{FBEA9D3C-BA57-4CD8-8026-89A0AF8563E8}" dt="2023-11-17T23:38:20.775" v="2950" actId="1076"/>
          <ac:spMkLst>
            <pc:docMk/>
            <pc:sldMk cId="3984312810" sldId="265"/>
            <ac:spMk id="22" creationId="{51918E29-A8B4-4DCC-AF21-19F1C27ECAF8}"/>
          </ac:spMkLst>
        </pc:spChg>
        <pc:spChg chg="add mod">
          <ac:chgData name="Ангелина Василенко" userId="db461238fe999210" providerId="LiveId" clId="{FBEA9D3C-BA57-4CD8-8026-89A0AF8563E8}" dt="2023-11-17T23:38:40.616" v="2954" actId="20577"/>
          <ac:spMkLst>
            <pc:docMk/>
            <pc:sldMk cId="3984312810" sldId="265"/>
            <ac:spMk id="23" creationId="{157724D4-2409-4EB3-A3C7-8A36A22BA7F5}"/>
          </ac:spMkLst>
        </pc:spChg>
        <pc:spChg chg="add mod">
          <ac:chgData name="Ангелина Василенко" userId="db461238fe999210" providerId="LiveId" clId="{FBEA9D3C-BA57-4CD8-8026-89A0AF8563E8}" dt="2023-11-17T23:38:46.612" v="2956" actId="1076"/>
          <ac:spMkLst>
            <pc:docMk/>
            <pc:sldMk cId="3984312810" sldId="265"/>
            <ac:spMk id="24" creationId="{DE833FA4-B7D1-48D4-B2AC-C607B0DB19ED}"/>
          </ac:spMkLst>
        </pc:spChg>
        <pc:spChg chg="add mod">
          <ac:chgData name="Ангелина Василенко" userId="db461238fe999210" providerId="LiveId" clId="{FBEA9D3C-BA57-4CD8-8026-89A0AF8563E8}" dt="2023-11-17T23:40:29.686" v="2960" actId="1076"/>
          <ac:spMkLst>
            <pc:docMk/>
            <pc:sldMk cId="3984312810" sldId="265"/>
            <ac:spMk id="25" creationId="{8BEEA99D-7722-4477-A573-C34726ACB992}"/>
          </ac:spMkLst>
        </pc:spChg>
        <pc:spChg chg="add mod">
          <ac:chgData name="Ангелина Василенко" userId="db461238fe999210" providerId="LiveId" clId="{FBEA9D3C-BA57-4CD8-8026-89A0AF8563E8}" dt="2023-11-17T23:40:36.128" v="2962" actId="1076"/>
          <ac:spMkLst>
            <pc:docMk/>
            <pc:sldMk cId="3984312810" sldId="265"/>
            <ac:spMk id="26" creationId="{A4997563-7D85-41ED-8BCE-C8E05E76CE13}"/>
          </ac:spMkLst>
        </pc:spChg>
        <pc:spChg chg="add mod">
          <ac:chgData name="Ангелина Василенко" userId="db461238fe999210" providerId="LiveId" clId="{FBEA9D3C-BA57-4CD8-8026-89A0AF8563E8}" dt="2023-11-17T23:40:49.269" v="2964" actId="1076"/>
          <ac:spMkLst>
            <pc:docMk/>
            <pc:sldMk cId="3984312810" sldId="265"/>
            <ac:spMk id="27" creationId="{9A483029-B186-4AF6-8A7D-1E242050DF01}"/>
          </ac:spMkLst>
        </pc:spChg>
        <pc:grpChg chg="add mod">
          <ac:chgData name="Ангелина Василенко" userId="db461238fe999210" providerId="LiveId" clId="{FBEA9D3C-BA57-4CD8-8026-89A0AF8563E8}" dt="2023-11-17T23:17:53.838" v="2844" actId="164"/>
          <ac:grpSpMkLst>
            <pc:docMk/>
            <pc:sldMk cId="3984312810" sldId="265"/>
            <ac:grpSpMk id="10" creationId="{02BC5B47-F534-4399-A05A-3C2FC5248CA7}"/>
          </ac:grpSpMkLst>
        </pc:grpChg>
        <pc:grpChg chg="add mod">
          <ac:chgData name="Ангелина Василенко" userId="db461238fe999210" providerId="LiveId" clId="{FBEA9D3C-BA57-4CD8-8026-89A0AF8563E8}" dt="2023-11-17T23:33:54.787" v="2933" actId="1076"/>
          <ac:grpSpMkLst>
            <pc:docMk/>
            <pc:sldMk cId="3984312810" sldId="265"/>
            <ac:grpSpMk id="12" creationId="{C0FFA7D0-EF9F-4997-961D-94BD85FFC274}"/>
          </ac:grpSpMkLst>
        </pc:grpChg>
        <pc:picChg chg="add mod modCrop">
          <ac:chgData name="Ангелина Василенко" userId="db461238fe999210" providerId="LiveId" clId="{FBEA9D3C-BA57-4CD8-8026-89A0AF8563E8}" dt="2023-11-17T23:50:10.954" v="3039" actId="1076"/>
          <ac:picMkLst>
            <pc:docMk/>
            <pc:sldMk cId="3984312810" sldId="265"/>
            <ac:picMk id="15" creationId="{1CA98EAB-6821-48F8-881C-8AC51CB1251E}"/>
          </ac:picMkLst>
        </pc:picChg>
        <pc:picChg chg="del">
          <ac:chgData name="Ангелина Василенко" userId="db461238fe999210" providerId="LiveId" clId="{FBEA9D3C-BA57-4CD8-8026-89A0AF8563E8}" dt="2023-11-17T23:10:34.864" v="2598" actId="478"/>
          <ac:picMkLst>
            <pc:docMk/>
            <pc:sldMk cId="3984312810" sldId="265"/>
            <ac:picMk id="6146" creationId="{EEF50A97-C334-4659-9E40-31F833854F6A}"/>
          </ac:picMkLst>
        </pc:picChg>
        <pc:picChg chg="add mod">
          <ac:chgData name="Ангелина Василенко" userId="db461238fe999210" providerId="LiveId" clId="{FBEA9D3C-BA57-4CD8-8026-89A0AF8563E8}" dt="2023-11-17T23:29:30.960" v="2899" actId="1076"/>
          <ac:picMkLst>
            <pc:docMk/>
            <pc:sldMk cId="3984312810" sldId="265"/>
            <ac:picMk id="7170" creationId="{192F7E3E-2D3B-4E17-9DA8-B87314CCB496}"/>
          </ac:picMkLst>
        </pc:picChg>
        <pc:inkChg chg="add del">
          <ac:chgData name="Ангелина Василенко" userId="db461238fe999210" providerId="LiveId" clId="{FBEA9D3C-BA57-4CD8-8026-89A0AF8563E8}" dt="2023-11-17T23:49:33.322" v="3035" actId="9405"/>
          <ac:inkMkLst>
            <pc:docMk/>
            <pc:sldMk cId="3984312810" sldId="265"/>
            <ac:inkMk id="28" creationId="{A0FEAA87-27A4-4D5D-9C10-E0C85955F9BC}"/>
          </ac:inkMkLst>
        </pc:inkChg>
        <pc:inkChg chg="add del">
          <ac:chgData name="Ангелина Василенко" userId="db461238fe999210" providerId="LiveId" clId="{FBEA9D3C-BA57-4CD8-8026-89A0AF8563E8}" dt="2023-11-17T23:49:33.065" v="3034" actId="9405"/>
          <ac:inkMkLst>
            <pc:docMk/>
            <pc:sldMk cId="3984312810" sldId="265"/>
            <ac:inkMk id="29" creationId="{9A14A7B3-77F3-45D0-ADB7-976A23F3A5E2}"/>
          </ac:inkMkLst>
        </pc:inkChg>
        <pc:inkChg chg="add del">
          <ac:chgData name="Ангелина Василенко" userId="db461238fe999210" providerId="LiveId" clId="{FBEA9D3C-BA57-4CD8-8026-89A0AF8563E8}" dt="2023-11-17T23:49:32.817" v="3033" actId="9405"/>
          <ac:inkMkLst>
            <pc:docMk/>
            <pc:sldMk cId="3984312810" sldId="265"/>
            <ac:inkMk id="30" creationId="{5156CE2A-7ECA-4439-99FA-10C2CC592C54}"/>
          </ac:inkMkLst>
        </pc:inkChg>
        <pc:inkChg chg="add del">
          <ac:chgData name="Ангелина Василенко" userId="db461238fe999210" providerId="LiveId" clId="{FBEA9D3C-BA57-4CD8-8026-89A0AF8563E8}" dt="2023-11-17T23:49:32.566" v="3032" actId="9405"/>
          <ac:inkMkLst>
            <pc:docMk/>
            <pc:sldMk cId="3984312810" sldId="265"/>
            <ac:inkMk id="31" creationId="{9C29FBAD-C328-48C2-9486-605A6C211D62}"/>
          </ac:inkMkLst>
        </pc:inkChg>
        <pc:inkChg chg="add del">
          <ac:chgData name="Ангелина Василенко" userId="db461238fe999210" providerId="LiveId" clId="{FBEA9D3C-BA57-4CD8-8026-89A0AF8563E8}" dt="2023-11-17T23:49:32.291" v="3031" actId="9405"/>
          <ac:inkMkLst>
            <pc:docMk/>
            <pc:sldMk cId="3984312810" sldId="265"/>
            <ac:inkMk id="32" creationId="{77228184-D806-4992-93CB-BD2572C706EC}"/>
          </ac:inkMkLst>
        </pc:inkChg>
        <pc:inkChg chg="add del">
          <ac:chgData name="Ангелина Василенко" userId="db461238fe999210" providerId="LiveId" clId="{FBEA9D3C-BA57-4CD8-8026-89A0AF8563E8}" dt="2023-11-17T23:49:31.947" v="3030" actId="9405"/>
          <ac:inkMkLst>
            <pc:docMk/>
            <pc:sldMk cId="3984312810" sldId="265"/>
            <ac:inkMk id="33" creationId="{C43A78F1-ADCA-4795-AD56-64F9E51DAB27}"/>
          </ac:inkMkLst>
        </pc:inkChg>
        <pc:inkChg chg="add del">
          <ac:chgData name="Ангелина Василенко" userId="db461238fe999210" providerId="LiveId" clId="{FBEA9D3C-BA57-4CD8-8026-89A0AF8563E8}" dt="2023-11-17T23:49:31.434" v="3029" actId="9405"/>
          <ac:inkMkLst>
            <pc:docMk/>
            <pc:sldMk cId="3984312810" sldId="265"/>
            <ac:inkMk id="34" creationId="{5BA87110-FB07-4F17-BABB-E35240C3CBBA}"/>
          </ac:inkMkLst>
        </pc:inkChg>
      </pc:sldChg>
      <pc:sldChg chg="addSp delSp modSp new mod modAnim">
        <pc:chgData name="Ангелина Василенко" userId="db461238fe999210" providerId="LiveId" clId="{FBEA9D3C-BA57-4CD8-8026-89A0AF8563E8}" dt="2023-11-17T23:54:53.802" v="3108"/>
        <pc:sldMkLst>
          <pc:docMk/>
          <pc:sldMk cId="717757754" sldId="266"/>
        </pc:sldMkLst>
        <pc:spChg chg="mod">
          <ac:chgData name="Ангелина Василенко" userId="db461238fe999210" providerId="LiveId" clId="{FBEA9D3C-BA57-4CD8-8026-89A0AF8563E8}" dt="2023-11-17T23:44:33.173" v="2990" actId="20577"/>
          <ac:spMkLst>
            <pc:docMk/>
            <pc:sldMk cId="717757754" sldId="266"/>
            <ac:spMk id="2" creationId="{9AFD748A-3CA3-433D-B710-B71AC2707EBB}"/>
          </ac:spMkLst>
        </pc:spChg>
        <pc:spChg chg="del">
          <ac:chgData name="Ангелина Василенко" userId="db461238fe999210" providerId="LiveId" clId="{FBEA9D3C-BA57-4CD8-8026-89A0AF8563E8}" dt="2023-11-17T23:44:39.945" v="2991" actId="478"/>
          <ac:spMkLst>
            <pc:docMk/>
            <pc:sldMk cId="717757754" sldId="266"/>
            <ac:spMk id="3" creationId="{97511D2B-5A51-4756-AC60-9D988E7113B2}"/>
          </ac:spMkLst>
        </pc:spChg>
        <pc:spChg chg="add del">
          <ac:chgData name="Ангелина Василенко" userId="db461238fe999210" providerId="LiveId" clId="{FBEA9D3C-BA57-4CD8-8026-89A0AF8563E8}" dt="2023-11-17T23:46:30.247" v="3006" actId="11529"/>
          <ac:spMkLst>
            <pc:docMk/>
            <pc:sldMk cId="717757754" sldId="266"/>
            <ac:spMk id="14" creationId="{031144B9-F95B-459D-B45F-49FC312B1E5E}"/>
          </ac:spMkLst>
        </pc:spChg>
        <pc:spChg chg="add del">
          <ac:chgData name="Ангелина Василенко" userId="db461238fe999210" providerId="LiveId" clId="{FBEA9D3C-BA57-4CD8-8026-89A0AF8563E8}" dt="2023-11-17T23:50:15.551" v="3041" actId="22"/>
          <ac:spMkLst>
            <pc:docMk/>
            <pc:sldMk cId="717757754" sldId="266"/>
            <ac:spMk id="28" creationId="{458E2D04-6DA0-492C-B964-F0F5BAE433CE}"/>
          </ac:spMkLst>
        </pc:spChg>
        <pc:spChg chg="add mod">
          <ac:chgData name="Ангелина Василенко" userId="db461238fe999210" providerId="LiveId" clId="{FBEA9D3C-BA57-4CD8-8026-89A0AF8563E8}" dt="2023-11-17T23:50:45.583" v="3074" actId="1038"/>
          <ac:spMkLst>
            <pc:docMk/>
            <pc:sldMk cId="717757754" sldId="266"/>
            <ac:spMk id="29" creationId="{51123332-C39C-40DF-9BDD-1BE83C4486C7}"/>
          </ac:spMkLst>
        </pc:spChg>
        <pc:spChg chg="add mod">
          <ac:chgData name="Ангелина Василенко" userId="db461238fe999210" providerId="LiveId" clId="{FBEA9D3C-BA57-4CD8-8026-89A0AF8563E8}" dt="2023-11-17T23:52:46.298" v="3097" actId="164"/>
          <ac:spMkLst>
            <pc:docMk/>
            <pc:sldMk cId="717757754" sldId="266"/>
            <ac:spMk id="30" creationId="{9E13AA43-02BA-4A97-8CE8-7BA24D07AEE8}"/>
          </ac:spMkLst>
        </pc:spChg>
        <pc:spChg chg="add mod">
          <ac:chgData name="Ангелина Василенко" userId="db461238fe999210" providerId="LiveId" clId="{FBEA9D3C-BA57-4CD8-8026-89A0AF8563E8}" dt="2023-11-17T23:52:46.298" v="3097" actId="164"/>
          <ac:spMkLst>
            <pc:docMk/>
            <pc:sldMk cId="717757754" sldId="266"/>
            <ac:spMk id="31" creationId="{CC253577-1D33-4F12-94E2-70E68AC0257E}"/>
          </ac:spMkLst>
        </pc:spChg>
        <pc:spChg chg="add mod">
          <ac:chgData name="Ангелина Василенко" userId="db461238fe999210" providerId="LiveId" clId="{FBEA9D3C-BA57-4CD8-8026-89A0AF8563E8}" dt="2023-11-17T23:52:32.953" v="3095" actId="164"/>
          <ac:spMkLst>
            <pc:docMk/>
            <pc:sldMk cId="717757754" sldId="266"/>
            <ac:spMk id="32" creationId="{FFDAD81B-D680-4059-B738-8FB8452D3611}"/>
          </ac:spMkLst>
        </pc:spChg>
        <pc:spChg chg="add mod">
          <ac:chgData name="Ангелина Василенко" userId="db461238fe999210" providerId="LiveId" clId="{FBEA9D3C-BA57-4CD8-8026-89A0AF8563E8}" dt="2023-11-17T23:52:32.953" v="3095" actId="164"/>
          <ac:spMkLst>
            <pc:docMk/>
            <pc:sldMk cId="717757754" sldId="266"/>
            <ac:spMk id="33" creationId="{68FBD2F6-9093-4EAA-85B0-35F87ADAAF93}"/>
          </ac:spMkLst>
        </pc:spChg>
        <pc:spChg chg="add mod">
          <ac:chgData name="Ангелина Василенко" userId="db461238fe999210" providerId="LiveId" clId="{FBEA9D3C-BA57-4CD8-8026-89A0AF8563E8}" dt="2023-11-17T23:53:58.397" v="3103" actId="1076"/>
          <ac:spMkLst>
            <pc:docMk/>
            <pc:sldMk cId="717757754" sldId="266"/>
            <ac:spMk id="36" creationId="{53373C75-1D9D-4F3C-AEFF-136FC508809D}"/>
          </ac:spMkLst>
        </pc:spChg>
        <pc:grpChg chg="mod">
          <ac:chgData name="Ангелина Василенко" userId="db461238fe999210" providerId="LiveId" clId="{FBEA9D3C-BA57-4CD8-8026-89A0AF8563E8}" dt="2023-11-17T23:49:33.594" v="3037"/>
          <ac:grpSpMkLst>
            <pc:docMk/>
            <pc:sldMk cId="717757754" sldId="266"/>
            <ac:grpSpMk id="26" creationId="{5595B92B-F24D-4FA5-9FE6-0AE146DBA110}"/>
          </ac:grpSpMkLst>
        </pc:grpChg>
        <pc:grpChg chg="add mod">
          <ac:chgData name="Ангелина Василенко" userId="db461238fe999210" providerId="LiveId" clId="{FBEA9D3C-BA57-4CD8-8026-89A0AF8563E8}" dt="2023-11-17T23:52:32.953" v="3095" actId="164"/>
          <ac:grpSpMkLst>
            <pc:docMk/>
            <pc:sldMk cId="717757754" sldId="266"/>
            <ac:grpSpMk id="34" creationId="{C59C67D5-D29B-4A17-ACB2-E567F22EC315}"/>
          </ac:grpSpMkLst>
        </pc:grpChg>
        <pc:grpChg chg="add mod">
          <ac:chgData name="Ангелина Василенко" userId="db461238fe999210" providerId="LiveId" clId="{FBEA9D3C-BA57-4CD8-8026-89A0AF8563E8}" dt="2023-11-17T23:52:46.298" v="3097" actId="164"/>
          <ac:grpSpMkLst>
            <pc:docMk/>
            <pc:sldMk cId="717757754" sldId="266"/>
            <ac:grpSpMk id="35" creationId="{51C17F98-C133-4B88-AF6B-A9D227AEF989}"/>
          </ac:grpSpMkLst>
        </pc:grpChg>
        <pc:picChg chg="add mod">
          <ac:chgData name="Ангелина Василенко" userId="db461238fe999210" providerId="LiveId" clId="{FBEA9D3C-BA57-4CD8-8026-89A0AF8563E8}" dt="2023-11-17T23:44:41.258" v="2992"/>
          <ac:picMkLst>
            <pc:docMk/>
            <pc:sldMk cId="717757754" sldId="266"/>
            <ac:picMk id="4" creationId="{D1BD0DC2-D891-4704-80EA-1C53257D95DA}"/>
          </ac:picMkLst>
        </pc:picChg>
        <pc:picChg chg="add mod">
          <ac:chgData name="Ангелина Василенко" userId="db461238fe999210" providerId="LiveId" clId="{FBEA9D3C-BA57-4CD8-8026-89A0AF8563E8}" dt="2023-11-17T23:44:46.105" v="2994" actId="1076"/>
          <ac:picMkLst>
            <pc:docMk/>
            <pc:sldMk cId="717757754" sldId="266"/>
            <ac:picMk id="5" creationId="{00E243AB-86D2-4B65-8C9E-34E8B85D1D74}"/>
          </ac:picMkLst>
        </pc:picChg>
        <pc:inkChg chg="add">
          <ac:chgData name="Ангелина Василенко" userId="db461238fe999210" providerId="LiveId" clId="{FBEA9D3C-BA57-4CD8-8026-89A0AF8563E8}" dt="2023-11-17T23:46:49.504" v="3009" actId="9405"/>
          <ac:inkMkLst>
            <pc:docMk/>
            <pc:sldMk cId="717757754" sldId="266"/>
            <ac:inkMk id="15" creationId="{E2376F65-2E43-44EC-9990-16DBBFB3A0B0}"/>
          </ac:inkMkLst>
        </pc:inkChg>
        <pc:inkChg chg="add">
          <ac:chgData name="Ангелина Василенко" userId="db461238fe999210" providerId="LiveId" clId="{FBEA9D3C-BA57-4CD8-8026-89A0AF8563E8}" dt="2023-11-17T23:46:54.844" v="3010" actId="9405"/>
          <ac:inkMkLst>
            <pc:docMk/>
            <pc:sldMk cId="717757754" sldId="266"/>
            <ac:inkMk id="16" creationId="{09FB1D6A-8744-4B21-96FB-8A368E1C40B1}"/>
          </ac:inkMkLst>
        </pc:inkChg>
        <pc:inkChg chg="add">
          <ac:chgData name="Ангелина Василенко" userId="db461238fe999210" providerId="LiveId" clId="{FBEA9D3C-BA57-4CD8-8026-89A0AF8563E8}" dt="2023-11-17T23:46:57.845" v="3011" actId="9405"/>
          <ac:inkMkLst>
            <pc:docMk/>
            <pc:sldMk cId="717757754" sldId="266"/>
            <ac:inkMk id="17" creationId="{19596EA7-BDA2-4CFB-9E58-79FF0ECACD8D}"/>
          </ac:inkMkLst>
        </pc:inkChg>
        <pc:inkChg chg="add">
          <ac:chgData name="Ангелина Василенко" userId="db461238fe999210" providerId="LiveId" clId="{FBEA9D3C-BA57-4CD8-8026-89A0AF8563E8}" dt="2023-11-17T23:48:00.449" v="3012" actId="9405"/>
          <ac:inkMkLst>
            <pc:docMk/>
            <pc:sldMk cId="717757754" sldId="266"/>
            <ac:inkMk id="18" creationId="{DFCBF10B-5A14-454E-8D99-DA62049BB200}"/>
          </ac:inkMkLst>
        </pc:inkChg>
        <pc:inkChg chg="add">
          <ac:chgData name="Ангелина Василенко" userId="db461238fe999210" providerId="LiveId" clId="{FBEA9D3C-BA57-4CD8-8026-89A0AF8563E8}" dt="2023-11-17T23:48:05.211" v="3013" actId="9405"/>
          <ac:inkMkLst>
            <pc:docMk/>
            <pc:sldMk cId="717757754" sldId="266"/>
            <ac:inkMk id="19" creationId="{37C87AE1-5D3E-4FE6-8F17-AC20BDB311C4}"/>
          </ac:inkMkLst>
        </pc:inkChg>
        <pc:inkChg chg="add">
          <ac:chgData name="Ангелина Василенко" userId="db461238fe999210" providerId="LiveId" clId="{FBEA9D3C-BA57-4CD8-8026-89A0AF8563E8}" dt="2023-11-17T23:48:10.048" v="3014" actId="9405"/>
          <ac:inkMkLst>
            <pc:docMk/>
            <pc:sldMk cId="717757754" sldId="266"/>
            <ac:inkMk id="20" creationId="{867BC624-AB02-4A07-A824-5C414D1E4D85}"/>
          </ac:inkMkLst>
        </pc:inkChg>
        <pc:inkChg chg="add">
          <ac:chgData name="Ангелина Василенко" userId="db461238fe999210" providerId="LiveId" clId="{FBEA9D3C-BA57-4CD8-8026-89A0AF8563E8}" dt="2023-11-17T23:48:13.217" v="3015" actId="9405"/>
          <ac:inkMkLst>
            <pc:docMk/>
            <pc:sldMk cId="717757754" sldId="266"/>
            <ac:inkMk id="21" creationId="{17CC2822-7FE7-4B7D-8D86-FAC55FE0BDAA}"/>
          </ac:inkMkLst>
        </pc:inkChg>
        <pc:inkChg chg="add">
          <ac:chgData name="Ангелина Василенко" userId="db461238fe999210" providerId="LiveId" clId="{FBEA9D3C-BA57-4CD8-8026-89A0AF8563E8}" dt="2023-11-17T23:48:20.403" v="3016" actId="9405"/>
          <ac:inkMkLst>
            <pc:docMk/>
            <pc:sldMk cId="717757754" sldId="266"/>
            <ac:inkMk id="22" creationId="{41D2F71C-9BBB-4C2F-B627-26BE2E538F5B}"/>
          </ac:inkMkLst>
        </pc:inkChg>
        <pc:inkChg chg="add del">
          <ac:chgData name="Ангелина Василенко" userId="db461238fe999210" providerId="LiveId" clId="{FBEA9D3C-BA57-4CD8-8026-89A0AF8563E8}" dt="2023-11-17T23:48:25.241" v="3018" actId="9405"/>
          <ac:inkMkLst>
            <pc:docMk/>
            <pc:sldMk cId="717757754" sldId="266"/>
            <ac:inkMk id="23" creationId="{A81DE20C-0FF4-4AAB-A622-50EBF7A441A8}"/>
          </ac:inkMkLst>
        </pc:inkChg>
        <pc:inkChg chg="add mod">
          <ac:chgData name="Ангелина Василенко" userId="db461238fe999210" providerId="LiveId" clId="{FBEA9D3C-BA57-4CD8-8026-89A0AF8563E8}" dt="2023-11-17T23:49:33.594" v="3037"/>
          <ac:inkMkLst>
            <pc:docMk/>
            <pc:sldMk cId="717757754" sldId="266"/>
            <ac:inkMk id="24" creationId="{EFC659BC-162F-4B3F-A878-AABA9942F480}"/>
          </ac:inkMkLst>
        </pc:inkChg>
        <pc:inkChg chg="add del mod">
          <ac:chgData name="Ангелина Василенко" userId="db461238fe999210" providerId="LiveId" clId="{FBEA9D3C-BA57-4CD8-8026-89A0AF8563E8}" dt="2023-11-17T23:49:33.594" v="3037"/>
          <ac:inkMkLst>
            <pc:docMk/>
            <pc:sldMk cId="717757754" sldId="266"/>
            <ac:inkMk id="25" creationId="{5F69B0B0-9319-4459-9AA7-02D58E56729C}"/>
          </ac:inkMkLst>
        </pc:inkChg>
        <pc:cxnChg chg="add del mod">
          <ac:chgData name="Ангелина Василенко" userId="db461238fe999210" providerId="LiveId" clId="{FBEA9D3C-BA57-4CD8-8026-89A0AF8563E8}" dt="2023-11-17T23:45:23.594" v="3002" actId="11529"/>
          <ac:cxnSpMkLst>
            <pc:docMk/>
            <pc:sldMk cId="717757754" sldId="266"/>
            <ac:cxnSpMk id="7" creationId="{3A7DBD62-819E-4739-84BA-B56078FD5889}"/>
          </ac:cxnSpMkLst>
        </pc:cxnChg>
        <pc:cxnChg chg="add del mod">
          <ac:chgData name="Ангелина Василенко" userId="db461238fe999210" providerId="LiveId" clId="{FBEA9D3C-BA57-4CD8-8026-89A0AF8563E8}" dt="2023-11-17T23:46:31.519" v="3008" actId="11529"/>
          <ac:cxnSpMkLst>
            <pc:docMk/>
            <pc:sldMk cId="717757754" sldId="266"/>
            <ac:cxnSpMk id="12" creationId="{95DD5798-CF80-4610-A142-004BD36821DD}"/>
          </ac:cxnSpMkLst>
        </pc:cxnChg>
      </pc:sldChg>
      <pc:sldChg chg="addSp delSp modSp new mod">
        <pc:chgData name="Ангелина Василенко" userId="db461238fe999210" providerId="LiveId" clId="{FBEA9D3C-BA57-4CD8-8026-89A0AF8563E8}" dt="2023-11-18T01:51:56.069" v="5266" actId="9405"/>
        <pc:sldMkLst>
          <pc:docMk/>
          <pc:sldMk cId="2638384538" sldId="267"/>
        </pc:sldMkLst>
        <pc:spChg chg="mod">
          <ac:chgData name="Ангелина Василенко" userId="db461238fe999210" providerId="LiveId" clId="{FBEA9D3C-BA57-4CD8-8026-89A0AF8563E8}" dt="2023-11-17T23:57:07.430" v="3142" actId="113"/>
          <ac:spMkLst>
            <pc:docMk/>
            <pc:sldMk cId="2638384538" sldId="267"/>
            <ac:spMk id="2" creationId="{205E14E5-9C66-4662-988E-36529D3257B9}"/>
          </ac:spMkLst>
        </pc:spChg>
        <pc:spChg chg="mod">
          <ac:chgData name="Ангелина Василенко" userId="db461238fe999210" providerId="LiveId" clId="{FBEA9D3C-BA57-4CD8-8026-89A0AF8563E8}" dt="2023-11-18T01:26:50.275" v="4320" actId="27636"/>
          <ac:spMkLst>
            <pc:docMk/>
            <pc:sldMk cId="2638384538" sldId="267"/>
            <ac:spMk id="3" creationId="{17552CBE-4F30-4DD6-B360-369FA05F24F7}"/>
          </ac:spMkLst>
        </pc:spChg>
        <pc:grpChg chg="mod">
          <ac:chgData name="Ангелина Василенко" userId="db461238fe999210" providerId="LiveId" clId="{FBEA9D3C-BA57-4CD8-8026-89A0AF8563E8}" dt="2023-11-18T01:50:07.705" v="5252"/>
          <ac:grpSpMkLst>
            <pc:docMk/>
            <pc:sldMk cId="2638384538" sldId="267"/>
            <ac:grpSpMk id="10" creationId="{84059A1C-F831-4F46-BAC6-DD3C52CAEB28}"/>
          </ac:grpSpMkLst>
        </pc:grpChg>
        <pc:grpChg chg="mod">
          <ac:chgData name="Ангелина Василенко" userId="db461238fe999210" providerId="LiveId" clId="{FBEA9D3C-BA57-4CD8-8026-89A0AF8563E8}" dt="2023-11-18T01:51:07.315" v="5262"/>
          <ac:grpSpMkLst>
            <pc:docMk/>
            <pc:sldMk cId="2638384538" sldId="267"/>
            <ac:grpSpMk id="20" creationId="{7750BD4A-231C-401F-A39E-E0385CC09A7A}"/>
          </ac:grpSpMkLst>
        </pc:grpChg>
        <pc:grpChg chg="mod">
          <ac:chgData name="Ангелина Василенко" userId="db461238fe999210" providerId="LiveId" clId="{FBEA9D3C-BA57-4CD8-8026-89A0AF8563E8}" dt="2023-11-18T01:51:12.528" v="5265"/>
          <ac:grpSpMkLst>
            <pc:docMk/>
            <pc:sldMk cId="2638384538" sldId="267"/>
            <ac:grpSpMk id="23" creationId="{88D21F90-477F-4B37-A0F0-CE9314CB8859}"/>
          </ac:grpSpMkLst>
        </pc:grpChg>
        <pc:picChg chg="add mod">
          <ac:chgData name="Ангелина Василенко" userId="db461238fe999210" providerId="LiveId" clId="{FBEA9D3C-BA57-4CD8-8026-89A0AF8563E8}" dt="2023-11-18T00:26:30.451" v="3555" actId="1076"/>
          <ac:picMkLst>
            <pc:docMk/>
            <pc:sldMk cId="2638384538" sldId="267"/>
            <ac:picMk id="4" creationId="{E743B865-2F69-4F3D-8CB2-ECFE07B2A476}"/>
          </ac:picMkLst>
        </pc:picChg>
        <pc:inkChg chg="add">
          <ac:chgData name="Ангелина Василенко" userId="db461238fe999210" providerId="LiveId" clId="{FBEA9D3C-BA57-4CD8-8026-89A0AF8563E8}" dt="2023-11-18T01:49:50.380" v="5245" actId="9405"/>
          <ac:inkMkLst>
            <pc:docMk/>
            <pc:sldMk cId="2638384538" sldId="267"/>
            <ac:inkMk id="5" creationId="{44827D18-7018-44B9-AA42-7F37201DBB01}"/>
          </ac:inkMkLst>
        </pc:inkChg>
        <pc:inkChg chg="add">
          <ac:chgData name="Ангелина Василенко" userId="db461238fe999210" providerId="LiveId" clId="{FBEA9D3C-BA57-4CD8-8026-89A0AF8563E8}" dt="2023-11-18T01:49:58.188" v="5246" actId="9405"/>
          <ac:inkMkLst>
            <pc:docMk/>
            <pc:sldMk cId="2638384538" sldId="267"/>
            <ac:inkMk id="6" creationId="{6BF5C826-9060-498A-962C-3FDD7CAD1A83}"/>
          </ac:inkMkLst>
        </pc:inkChg>
        <pc:inkChg chg="add mod">
          <ac:chgData name="Ангелина Василенко" userId="db461238fe999210" providerId="LiveId" clId="{FBEA9D3C-BA57-4CD8-8026-89A0AF8563E8}" dt="2023-11-18T01:50:07.705" v="5252"/>
          <ac:inkMkLst>
            <pc:docMk/>
            <pc:sldMk cId="2638384538" sldId="267"/>
            <ac:inkMk id="7" creationId="{20DD6FB3-8BD2-445D-85E1-3F0F806F72C4}"/>
          </ac:inkMkLst>
        </pc:inkChg>
        <pc:inkChg chg="add mod">
          <ac:chgData name="Ангелина Василенко" userId="db461238fe999210" providerId="LiveId" clId="{FBEA9D3C-BA57-4CD8-8026-89A0AF8563E8}" dt="2023-11-18T01:50:07.705" v="5252"/>
          <ac:inkMkLst>
            <pc:docMk/>
            <pc:sldMk cId="2638384538" sldId="267"/>
            <ac:inkMk id="8" creationId="{24745A5B-D2CA-4C00-9AFE-C333890E00EB}"/>
          </ac:inkMkLst>
        </pc:inkChg>
        <pc:inkChg chg="add del mod">
          <ac:chgData name="Ангелина Василенко" userId="db461238fe999210" providerId="LiveId" clId="{FBEA9D3C-BA57-4CD8-8026-89A0AF8563E8}" dt="2023-11-18T01:50:07.705" v="5252"/>
          <ac:inkMkLst>
            <pc:docMk/>
            <pc:sldMk cId="2638384538" sldId="267"/>
            <ac:inkMk id="9" creationId="{F1620D3F-6D14-400A-9362-DBF9F9A5B171}"/>
          </ac:inkMkLst>
        </pc:inkChg>
        <pc:inkChg chg="add">
          <ac:chgData name="Ангелина Василенко" userId="db461238fe999210" providerId="LiveId" clId="{FBEA9D3C-BA57-4CD8-8026-89A0AF8563E8}" dt="2023-11-18T01:50:18.734" v="5253" actId="9405"/>
          <ac:inkMkLst>
            <pc:docMk/>
            <pc:sldMk cId="2638384538" sldId="267"/>
            <ac:inkMk id="11" creationId="{3717E171-33BA-441D-8CBC-354DBCDA5D0A}"/>
          </ac:inkMkLst>
        </pc:inkChg>
        <pc:inkChg chg="add">
          <ac:chgData name="Ангелина Василенко" userId="db461238fe999210" providerId="LiveId" clId="{FBEA9D3C-BA57-4CD8-8026-89A0AF8563E8}" dt="2023-11-18T01:50:49.229" v="5254" actId="9405"/>
          <ac:inkMkLst>
            <pc:docMk/>
            <pc:sldMk cId="2638384538" sldId="267"/>
            <ac:inkMk id="12" creationId="{6E167F03-586B-4AD8-8C17-740CC80CBA34}"/>
          </ac:inkMkLst>
        </pc:inkChg>
        <pc:inkChg chg="add">
          <ac:chgData name="Ангелина Василенко" userId="db461238fe999210" providerId="LiveId" clId="{FBEA9D3C-BA57-4CD8-8026-89A0AF8563E8}" dt="2023-11-18T01:50:51.120" v="5255" actId="9405"/>
          <ac:inkMkLst>
            <pc:docMk/>
            <pc:sldMk cId="2638384538" sldId="267"/>
            <ac:inkMk id="13" creationId="{67627F43-FC6C-43D0-AFF0-75CE7376D217}"/>
          </ac:inkMkLst>
        </pc:inkChg>
        <pc:inkChg chg="add">
          <ac:chgData name="Ангелина Василенко" userId="db461238fe999210" providerId="LiveId" clId="{FBEA9D3C-BA57-4CD8-8026-89A0AF8563E8}" dt="2023-11-18T01:50:53.634" v="5256" actId="9405"/>
          <ac:inkMkLst>
            <pc:docMk/>
            <pc:sldMk cId="2638384538" sldId="267"/>
            <ac:inkMk id="14" creationId="{C2F9ECDD-0271-4071-9B37-17A27771C1A4}"/>
          </ac:inkMkLst>
        </pc:inkChg>
        <pc:inkChg chg="add">
          <ac:chgData name="Ангелина Василенко" userId="db461238fe999210" providerId="LiveId" clId="{FBEA9D3C-BA57-4CD8-8026-89A0AF8563E8}" dt="2023-11-18T01:50:56.824" v="5257" actId="9405"/>
          <ac:inkMkLst>
            <pc:docMk/>
            <pc:sldMk cId="2638384538" sldId="267"/>
            <ac:inkMk id="15" creationId="{91C3A1B5-9A98-476A-A039-0CBF1E5ABE58}"/>
          </ac:inkMkLst>
        </pc:inkChg>
        <pc:inkChg chg="add">
          <ac:chgData name="Ангелина Василенко" userId="db461238fe999210" providerId="LiveId" clId="{FBEA9D3C-BA57-4CD8-8026-89A0AF8563E8}" dt="2023-11-18T01:50:59.371" v="5258" actId="9405"/>
          <ac:inkMkLst>
            <pc:docMk/>
            <pc:sldMk cId="2638384538" sldId="267"/>
            <ac:inkMk id="16" creationId="{F308AAC0-A6E6-4A43-AC2B-B974F7C46528}"/>
          </ac:inkMkLst>
        </pc:inkChg>
        <pc:inkChg chg="add mod">
          <ac:chgData name="Ангелина Василенко" userId="db461238fe999210" providerId="LiveId" clId="{FBEA9D3C-BA57-4CD8-8026-89A0AF8563E8}" dt="2023-11-18T01:51:07.315" v="5262"/>
          <ac:inkMkLst>
            <pc:docMk/>
            <pc:sldMk cId="2638384538" sldId="267"/>
            <ac:inkMk id="17" creationId="{5A1B9B95-811F-4BA0-A63A-AC1692E77EAD}"/>
          </ac:inkMkLst>
        </pc:inkChg>
        <pc:inkChg chg="add mod">
          <ac:chgData name="Ангелина Василенко" userId="db461238fe999210" providerId="LiveId" clId="{FBEA9D3C-BA57-4CD8-8026-89A0AF8563E8}" dt="2023-11-18T01:51:07.315" v="5262"/>
          <ac:inkMkLst>
            <pc:docMk/>
            <pc:sldMk cId="2638384538" sldId="267"/>
            <ac:inkMk id="18" creationId="{10381AA2-ABA6-4BA8-BDA8-597E699316E0}"/>
          </ac:inkMkLst>
        </pc:inkChg>
        <pc:inkChg chg="add">
          <ac:chgData name="Ангелина Василенко" userId="db461238fe999210" providerId="LiveId" clId="{FBEA9D3C-BA57-4CD8-8026-89A0AF8563E8}" dt="2023-11-18T01:51:06.665" v="5261" actId="9405"/>
          <ac:inkMkLst>
            <pc:docMk/>
            <pc:sldMk cId="2638384538" sldId="267"/>
            <ac:inkMk id="19" creationId="{FD786FED-E50C-42AC-88D5-B6FA91C788C9}"/>
          </ac:inkMkLst>
        </pc:inkChg>
        <pc:inkChg chg="add mod">
          <ac:chgData name="Ангелина Василенко" userId="db461238fe999210" providerId="LiveId" clId="{FBEA9D3C-BA57-4CD8-8026-89A0AF8563E8}" dt="2023-11-18T01:51:12.528" v="5265"/>
          <ac:inkMkLst>
            <pc:docMk/>
            <pc:sldMk cId="2638384538" sldId="267"/>
            <ac:inkMk id="21" creationId="{8E21AE2D-1D15-4041-B7FA-01516C93C2AC}"/>
          </ac:inkMkLst>
        </pc:inkChg>
        <pc:inkChg chg="add mod">
          <ac:chgData name="Ангелина Василенко" userId="db461238fe999210" providerId="LiveId" clId="{FBEA9D3C-BA57-4CD8-8026-89A0AF8563E8}" dt="2023-11-18T01:51:12.528" v="5265"/>
          <ac:inkMkLst>
            <pc:docMk/>
            <pc:sldMk cId="2638384538" sldId="267"/>
            <ac:inkMk id="22" creationId="{6E252130-CCC8-43AD-8B84-BCB25A0C5AFA}"/>
          </ac:inkMkLst>
        </pc:inkChg>
        <pc:inkChg chg="add">
          <ac:chgData name="Ангелина Василенко" userId="db461238fe999210" providerId="LiveId" clId="{FBEA9D3C-BA57-4CD8-8026-89A0AF8563E8}" dt="2023-11-18T01:51:56.069" v="5266" actId="9405"/>
          <ac:inkMkLst>
            <pc:docMk/>
            <pc:sldMk cId="2638384538" sldId="267"/>
            <ac:inkMk id="24" creationId="{9E1951B9-32CC-4253-8DE4-3A3A904B2F06}"/>
          </ac:inkMkLst>
        </pc:inkChg>
      </pc:sldChg>
      <pc:sldChg chg="addSp delSp modSp new mod ord modAnim">
        <pc:chgData name="Ангелина Василенко" userId="db461238fe999210" providerId="LiveId" clId="{FBEA9D3C-BA57-4CD8-8026-89A0AF8563E8}" dt="2023-11-18T01:42:26.807" v="4992"/>
        <pc:sldMkLst>
          <pc:docMk/>
          <pc:sldMk cId="558855134" sldId="268"/>
        </pc:sldMkLst>
        <pc:spChg chg="mod">
          <ac:chgData name="Ангелина Василенко" userId="db461238fe999210" providerId="LiveId" clId="{FBEA9D3C-BA57-4CD8-8026-89A0AF8563E8}" dt="2023-11-18T00:21:01.093" v="3452" actId="20577"/>
          <ac:spMkLst>
            <pc:docMk/>
            <pc:sldMk cId="558855134" sldId="268"/>
            <ac:spMk id="2" creationId="{32400A20-1DA9-419E-BFE8-0FA80AE3C981}"/>
          </ac:spMkLst>
        </pc:spChg>
        <pc:spChg chg="del mod">
          <ac:chgData name="Ангелина Василенко" userId="db461238fe999210" providerId="LiveId" clId="{FBEA9D3C-BA57-4CD8-8026-89A0AF8563E8}" dt="2023-11-18T00:11:40.811" v="3227" actId="3680"/>
          <ac:spMkLst>
            <pc:docMk/>
            <pc:sldMk cId="558855134" sldId="268"/>
            <ac:spMk id="3" creationId="{1C0ACE47-10C4-43DE-8C4E-DC56B0467DF9}"/>
          </ac:spMkLst>
        </pc:spChg>
        <pc:spChg chg="add del mod">
          <ac:chgData name="Ангелина Василенко" userId="db461238fe999210" providerId="LiveId" clId="{FBEA9D3C-BA57-4CD8-8026-89A0AF8563E8}" dt="2023-11-18T01:40:49.846" v="4905"/>
          <ac:spMkLst>
            <pc:docMk/>
            <pc:sldMk cId="558855134" sldId="268"/>
            <ac:spMk id="9" creationId="{4BB78DCF-193A-425F-BAD1-DA384C8843EF}"/>
          </ac:spMkLst>
        </pc:spChg>
        <pc:spChg chg="add mod">
          <ac:chgData name="Ангелина Василенко" userId="db461238fe999210" providerId="LiveId" clId="{FBEA9D3C-BA57-4CD8-8026-89A0AF8563E8}" dt="2023-11-18T01:42:19.761" v="4991" actId="1076"/>
          <ac:spMkLst>
            <pc:docMk/>
            <pc:sldMk cId="558855134" sldId="268"/>
            <ac:spMk id="10" creationId="{BA94C99F-0BBB-4E9F-A27C-C8ED628E82AB}"/>
          </ac:spMkLst>
        </pc:spChg>
        <pc:graphicFrameChg chg="add mod ord modGraphic">
          <ac:chgData name="Ангелина Василенко" userId="db461238fe999210" providerId="LiveId" clId="{FBEA9D3C-BA57-4CD8-8026-89A0AF8563E8}" dt="2023-11-18T01:41:38.436" v="4943" actId="20577"/>
          <ac:graphicFrameMkLst>
            <pc:docMk/>
            <pc:sldMk cId="558855134" sldId="268"/>
            <ac:graphicFrameMk id="4" creationId="{B835CCA2-3AEF-425A-85BB-EE6B1B4A5081}"/>
          </ac:graphicFrameMkLst>
        </pc:graphicFrameChg>
        <pc:graphicFrameChg chg="add mod modGraphic">
          <ac:chgData name="Ангелина Василенко" userId="db461238fe999210" providerId="LiveId" clId="{FBEA9D3C-BA57-4CD8-8026-89A0AF8563E8}" dt="2023-11-18T01:38:36.664" v="4822" actId="1076"/>
          <ac:graphicFrameMkLst>
            <pc:docMk/>
            <pc:sldMk cId="558855134" sldId="268"/>
            <ac:graphicFrameMk id="5" creationId="{76B05C18-1245-4291-8AA7-0DF6FE2A7480}"/>
          </ac:graphicFrameMkLst>
        </pc:graphicFrameChg>
        <pc:graphicFrameChg chg="add del mod modGraphic">
          <ac:chgData name="Ангелина Василенко" userId="db461238fe999210" providerId="LiveId" clId="{FBEA9D3C-BA57-4CD8-8026-89A0AF8563E8}" dt="2023-11-18T01:37:08.300" v="4774" actId="21"/>
          <ac:graphicFrameMkLst>
            <pc:docMk/>
            <pc:sldMk cId="558855134" sldId="268"/>
            <ac:graphicFrameMk id="8" creationId="{2EFECB59-D327-4E58-9058-A31C5F61A8A3}"/>
          </ac:graphicFrameMkLst>
        </pc:graphicFrameChg>
        <pc:picChg chg="add del">
          <ac:chgData name="Ангелина Василенко" userId="db461238fe999210" providerId="LiveId" clId="{FBEA9D3C-BA57-4CD8-8026-89A0AF8563E8}" dt="2023-11-18T01:35:06.989" v="4706" actId="22"/>
          <ac:picMkLst>
            <pc:docMk/>
            <pc:sldMk cId="558855134" sldId="268"/>
            <ac:picMk id="7" creationId="{53437858-0E70-4284-9CD5-8CBBD107FEBB}"/>
          </ac:picMkLst>
        </pc:picChg>
      </pc:sldChg>
      <pc:sldChg chg="addSp delSp modSp new mod ord">
        <pc:chgData name="Ангелина Василенко" userId="db461238fe999210" providerId="LiveId" clId="{FBEA9D3C-BA57-4CD8-8026-89A0AF8563E8}" dt="2023-11-18T01:29:46.288" v="4385" actId="14100"/>
        <pc:sldMkLst>
          <pc:docMk/>
          <pc:sldMk cId="2205383072" sldId="269"/>
        </pc:sldMkLst>
        <pc:spChg chg="mod">
          <ac:chgData name="Ангелина Василенко" userId="db461238fe999210" providerId="LiveId" clId="{FBEA9D3C-BA57-4CD8-8026-89A0AF8563E8}" dt="2023-11-18T01:16:05.795" v="4107" actId="20577"/>
          <ac:spMkLst>
            <pc:docMk/>
            <pc:sldMk cId="2205383072" sldId="269"/>
            <ac:spMk id="2" creationId="{CCB8AB84-AEED-46DE-87DC-E210303BFFA5}"/>
          </ac:spMkLst>
        </pc:spChg>
        <pc:spChg chg="mod">
          <ac:chgData name="Ангелина Василенко" userId="db461238fe999210" providerId="LiveId" clId="{FBEA9D3C-BA57-4CD8-8026-89A0AF8563E8}" dt="2023-11-18T01:29:46.288" v="4385" actId="14100"/>
          <ac:spMkLst>
            <pc:docMk/>
            <pc:sldMk cId="2205383072" sldId="269"/>
            <ac:spMk id="3" creationId="{FD9F40F3-06FD-4AF3-BB41-BA11B37D0D4F}"/>
          </ac:spMkLst>
        </pc:spChg>
        <pc:spChg chg="add del">
          <ac:chgData name="Ангелина Василенко" userId="db461238fe999210" providerId="LiveId" clId="{FBEA9D3C-BA57-4CD8-8026-89A0AF8563E8}" dt="2023-11-18T01:23:43.767" v="4269"/>
          <ac:spMkLst>
            <pc:docMk/>
            <pc:sldMk cId="2205383072" sldId="269"/>
            <ac:spMk id="4" creationId="{A5D8588E-253C-42ED-98CE-5E13EF23E303}"/>
          </ac:spMkLst>
        </pc:spChg>
        <pc:spChg chg="add del">
          <ac:chgData name="Ангелина Василенко" userId="db461238fe999210" providerId="LiveId" clId="{FBEA9D3C-BA57-4CD8-8026-89A0AF8563E8}" dt="2023-11-18T01:23:47.261" v="4271"/>
          <ac:spMkLst>
            <pc:docMk/>
            <pc:sldMk cId="2205383072" sldId="269"/>
            <ac:spMk id="5" creationId="{482ABDF9-5CF2-45CA-93EE-A8D712F706A3}"/>
          </ac:spMkLst>
        </pc:spChg>
        <pc:spChg chg="add mod">
          <ac:chgData name="Ангелина Василенко" userId="db461238fe999210" providerId="LiveId" clId="{FBEA9D3C-BA57-4CD8-8026-89A0AF8563E8}" dt="2023-11-18T01:24:04.080" v="4275" actId="6549"/>
          <ac:spMkLst>
            <pc:docMk/>
            <pc:sldMk cId="2205383072" sldId="269"/>
            <ac:spMk id="6" creationId="{96D726E1-C4C6-4BD4-9092-EBC01F652ABC}"/>
          </ac:spMkLst>
        </pc:spChg>
        <pc:spChg chg="add del mod">
          <ac:chgData name="Ангелина Василенко" userId="db461238fe999210" providerId="LiveId" clId="{FBEA9D3C-BA57-4CD8-8026-89A0AF8563E8}" dt="2023-11-18T01:27:37.703" v="4327" actId="478"/>
          <ac:spMkLst>
            <pc:docMk/>
            <pc:sldMk cId="2205383072" sldId="269"/>
            <ac:spMk id="7" creationId="{05945843-303E-49B7-BCF2-E152D70B1AD0}"/>
          </ac:spMkLst>
        </pc:spChg>
      </pc:sldChg>
      <pc:sldChg chg="addSp delSp modSp new mod modAnim">
        <pc:chgData name="Ангелина Василенко" userId="db461238fe999210" providerId="LiveId" clId="{FBEA9D3C-BA57-4CD8-8026-89A0AF8563E8}" dt="2023-11-18T02:18:56.038" v="6041" actId="2711"/>
        <pc:sldMkLst>
          <pc:docMk/>
          <pc:sldMk cId="1980813903" sldId="270"/>
        </pc:sldMkLst>
        <pc:spChg chg="mod">
          <ac:chgData name="Ангелина Василенко" userId="db461238fe999210" providerId="LiveId" clId="{FBEA9D3C-BA57-4CD8-8026-89A0AF8563E8}" dt="2023-11-18T01:30:31.292" v="4484" actId="20577"/>
          <ac:spMkLst>
            <pc:docMk/>
            <pc:sldMk cId="1980813903" sldId="270"/>
            <ac:spMk id="2" creationId="{68556BDF-E294-4C23-A166-E93A80A8142E}"/>
          </ac:spMkLst>
        </pc:spChg>
        <pc:spChg chg="add del mod">
          <ac:chgData name="Ангелина Василенко" userId="db461238fe999210" providerId="LiveId" clId="{FBEA9D3C-BA57-4CD8-8026-89A0AF8563E8}" dt="2023-11-18T02:18:56.038" v="6041" actId="2711"/>
          <ac:spMkLst>
            <pc:docMk/>
            <pc:sldMk cId="1980813903" sldId="270"/>
            <ac:spMk id="3" creationId="{B894F76D-B694-47AC-A1F9-EC469C95287E}"/>
          </ac:spMkLst>
        </pc:spChg>
        <pc:picChg chg="add del mod ord">
          <ac:chgData name="Ангелина Василенко" userId="db461238fe999210" providerId="LiveId" clId="{FBEA9D3C-BA57-4CD8-8026-89A0AF8563E8}" dt="2023-11-18T01:31:36.937" v="4493" actId="22"/>
          <ac:picMkLst>
            <pc:docMk/>
            <pc:sldMk cId="1980813903" sldId="270"/>
            <ac:picMk id="5" creationId="{BC23FE75-6759-48D9-B241-D1780614584E}"/>
          </ac:picMkLst>
        </pc:picChg>
        <pc:picChg chg="add mod">
          <ac:chgData name="Ангелина Василенко" userId="db461238fe999210" providerId="LiveId" clId="{FBEA9D3C-BA57-4CD8-8026-89A0AF8563E8}" dt="2023-11-18T01:34:45.379" v="4704" actId="1076"/>
          <ac:picMkLst>
            <pc:docMk/>
            <pc:sldMk cId="1980813903" sldId="270"/>
            <ac:picMk id="7" creationId="{63A0374C-7075-4FD8-BEEC-893DB6BACA30}"/>
          </ac:picMkLst>
        </pc:picChg>
      </pc:sldChg>
      <pc:sldChg chg="addSp delSp modSp new mod modAnim">
        <pc:chgData name="Ангелина Василенко" userId="db461238fe999210" providerId="LiveId" clId="{FBEA9D3C-BA57-4CD8-8026-89A0AF8563E8}" dt="2023-11-18T02:19:03.912" v="6043" actId="27636"/>
        <pc:sldMkLst>
          <pc:docMk/>
          <pc:sldMk cId="1245910129" sldId="271"/>
        </pc:sldMkLst>
        <pc:spChg chg="mod">
          <ac:chgData name="Ангелина Василенко" userId="db461238fe999210" providerId="LiveId" clId="{FBEA9D3C-BA57-4CD8-8026-89A0AF8563E8}" dt="2023-11-18T01:45:41.928" v="5039" actId="20577"/>
          <ac:spMkLst>
            <pc:docMk/>
            <pc:sldMk cId="1245910129" sldId="271"/>
            <ac:spMk id="2" creationId="{D305CB91-80EA-4817-9267-F20A9E952D82}"/>
          </ac:spMkLst>
        </pc:spChg>
        <pc:spChg chg="mod">
          <ac:chgData name="Ангелина Василенко" userId="db461238fe999210" providerId="LiveId" clId="{FBEA9D3C-BA57-4CD8-8026-89A0AF8563E8}" dt="2023-11-18T02:19:03.912" v="6043" actId="27636"/>
          <ac:spMkLst>
            <pc:docMk/>
            <pc:sldMk cId="1245910129" sldId="271"/>
            <ac:spMk id="3" creationId="{4256F318-25F2-4BF8-9684-4A2BE4A87E6A}"/>
          </ac:spMkLst>
        </pc:spChg>
        <pc:picChg chg="add mod">
          <ac:chgData name="Ангелина Василенко" userId="db461238fe999210" providerId="LiveId" clId="{FBEA9D3C-BA57-4CD8-8026-89A0AF8563E8}" dt="2023-11-18T01:46:45.233" v="5044" actId="1076"/>
          <ac:picMkLst>
            <pc:docMk/>
            <pc:sldMk cId="1245910129" sldId="271"/>
            <ac:picMk id="5" creationId="{5A661597-74CA-4158-A5C6-1FD4060B0F04}"/>
          </ac:picMkLst>
        </pc:picChg>
        <pc:inkChg chg="add">
          <ac:chgData name="Ангелина Василенко" userId="db461238fe999210" providerId="LiveId" clId="{FBEA9D3C-BA57-4CD8-8026-89A0AF8563E8}" dt="2023-11-18T01:55:09.614" v="5267" actId="9405"/>
          <ac:inkMkLst>
            <pc:docMk/>
            <pc:sldMk cId="1245910129" sldId="271"/>
            <ac:inkMk id="6" creationId="{D28B46F1-41DB-4CDD-B76C-9F4C890CC65F}"/>
          </ac:inkMkLst>
        </pc:inkChg>
        <pc:inkChg chg="add del">
          <ac:chgData name="Ангелина Василенко" userId="db461238fe999210" providerId="LiveId" clId="{FBEA9D3C-BA57-4CD8-8026-89A0AF8563E8}" dt="2023-11-18T01:56:14.067" v="5272" actId="9405"/>
          <ac:inkMkLst>
            <pc:docMk/>
            <pc:sldMk cId="1245910129" sldId="271"/>
            <ac:inkMk id="7" creationId="{13488359-1EBA-4BC4-89D7-B595BB12A062}"/>
          </ac:inkMkLst>
        </pc:inkChg>
        <pc:inkChg chg="add del">
          <ac:chgData name="Ангелина Василенко" userId="db461238fe999210" providerId="LiveId" clId="{FBEA9D3C-BA57-4CD8-8026-89A0AF8563E8}" dt="2023-11-18T01:56:13.736" v="5271" actId="9405"/>
          <ac:inkMkLst>
            <pc:docMk/>
            <pc:sldMk cId="1245910129" sldId="271"/>
            <ac:inkMk id="8" creationId="{68A2A379-456D-462B-B331-50FA4DA6641F}"/>
          </ac:inkMkLst>
        </pc:inkChg>
      </pc:sldChg>
      <pc:sldChg chg="addSp delSp modSp new mod modAnim">
        <pc:chgData name="Ангелина Василенко" userId="db461238fe999210" providerId="LiveId" clId="{FBEA9D3C-BA57-4CD8-8026-89A0AF8563E8}" dt="2023-11-18T02:24:42.891" v="6117" actId="20577"/>
        <pc:sldMkLst>
          <pc:docMk/>
          <pc:sldMk cId="3207652018" sldId="272"/>
        </pc:sldMkLst>
        <pc:spChg chg="mod">
          <ac:chgData name="Ангелина Василенко" userId="db461238fe999210" providerId="LiveId" clId="{FBEA9D3C-BA57-4CD8-8026-89A0AF8563E8}" dt="2023-11-18T02:24:42.891" v="6117" actId="20577"/>
          <ac:spMkLst>
            <pc:docMk/>
            <pc:sldMk cId="3207652018" sldId="272"/>
            <ac:spMk id="2" creationId="{D13807E1-5A1B-48A8-BD68-3F1F778E284E}"/>
          </ac:spMkLst>
        </pc:spChg>
        <pc:spChg chg="add del mod">
          <ac:chgData name="Ангелина Василенко" userId="db461238fe999210" providerId="LiveId" clId="{FBEA9D3C-BA57-4CD8-8026-89A0AF8563E8}" dt="2023-11-18T02:21:26.367" v="6108" actId="113"/>
          <ac:spMkLst>
            <pc:docMk/>
            <pc:sldMk cId="3207652018" sldId="272"/>
            <ac:spMk id="3" creationId="{512D0498-24A4-48E6-BAA7-A108CD354F8F}"/>
          </ac:spMkLst>
        </pc:spChg>
        <pc:picChg chg="add del mod ord">
          <ac:chgData name="Ангелина Василенко" userId="db461238fe999210" providerId="LiveId" clId="{FBEA9D3C-BA57-4CD8-8026-89A0AF8563E8}" dt="2023-11-18T02:15:38.069" v="5592" actId="22"/>
          <ac:picMkLst>
            <pc:docMk/>
            <pc:sldMk cId="3207652018" sldId="272"/>
            <ac:picMk id="5" creationId="{001A4882-B62A-490C-854B-FBA4B2D2B621}"/>
          </ac:picMkLst>
        </pc:picChg>
        <pc:picChg chg="add mod">
          <ac:chgData name="Ангелина Василенко" userId="db461238fe999210" providerId="LiveId" clId="{FBEA9D3C-BA57-4CD8-8026-89A0AF8563E8}" dt="2023-11-18T02:15:49.914" v="5596" actId="14100"/>
          <ac:picMkLst>
            <pc:docMk/>
            <pc:sldMk cId="3207652018" sldId="272"/>
            <ac:picMk id="7" creationId="{A2F43DFD-3432-4C50-B5D8-FA2CA7BA3D0B}"/>
          </ac:picMkLst>
        </pc:picChg>
      </pc:sldChg>
      <pc:sldMasterChg chg="addSldLayout">
        <pc:chgData name="Ангелина Василенко" userId="db461238fe999210" providerId="LiveId" clId="{FBEA9D3C-BA57-4CD8-8026-89A0AF8563E8}" dt="2023-11-17T21:15:17.010" v="0" actId="680"/>
        <pc:sldMasterMkLst>
          <pc:docMk/>
          <pc:sldMasterMk cId="801356917" sldId="2147483648"/>
        </pc:sldMasterMkLst>
        <pc:sldLayoutChg chg="add">
          <pc:chgData name="Ангелина Василенко" userId="db461238fe999210" providerId="LiveId" clId="{FBEA9D3C-BA57-4CD8-8026-89A0AF8563E8}" dt="2023-11-17T21:15:17.010" v="0" actId="680"/>
          <pc:sldLayoutMkLst>
            <pc:docMk/>
            <pc:sldMasterMk cId="801356917" sldId="2147483648"/>
            <pc:sldLayoutMk cId="3941671741" sldId="2147483649"/>
          </pc:sldLayoutMkLst>
        </pc:sldLayout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7T23:46:49.482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0 2577,'0'-2541,"0"2506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8T01:49:50.380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8T01:49:58.188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2 68,'-1'30,"0"-13,1 0,4 33,-4-46,1-1,0 1,0 0,0-1,0 1,1-1,-1 1,1-1,0 0,0 0,0 0,0 0,1 0,-1 0,1 0,0-1,0 1,5 3,-6-6,-1 1,1 0,0-1,0 1,0-1,-1 1,1-1,0 0,0 0,0 0,0 0,0 0,0 0,0-1,-1 1,1-1,0 1,0-1,0 0,-1 1,1-1,0 0,-1 0,1 0,-1-1,1 1,-1 0,0 0,1-1,-1 1,0-1,0 1,0-1,0 0,1-2,2-3,0 0,0 0,-1 0,0 0,-1 0,0-1,2-10,-2 9,-2 1,1 0,-1 0,-1 0,0 0,0 0,0 0,-1 0,0 0,-3-7,3 11,0 1,1-1,-1 1,-1-1,1 1,0 0,-1 0,0 0,0 0,0 1,0-1,0 1,0-1,-1 1,1 0,-1 1,1-1,-1 1,0-1,1 1,-9-1,-6-1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8T01:50:01.544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0 175,'0'-10,"1"1,0-1,0 1,1-1,0 1,1 0,0 0,0 0,1 0,0 1,1-1,0 1,0 0,1 1,0-1,0 1,11-10,-16 16,-1 0,1 1,-1-1,1 0,0 1,-1-1,1 1,-1-1,1 1,0-1,0 1,-1-1,1 1,0 0,0-1,-1 1,1 0,0 0,0 0,0-1,-1 1,1 0,0 0,0 0,0 0,0 1,-1-1,1 0,0 0,1 1,-1 0,0 0,0 0,-1 0,1 1,0-1,0 0,-1 0,1 1,-1-1,1 1,-1-1,1 1,-1-1,0 0,0 3,1 5,-1 1,0 0,0-1,-3 12,-13 51,-10 54,22-106,0-2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8T01:50:04.424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122 36,'4'-1,"0"0,-1 0,1 0,-1-1,1 1,-1-1,0 1,1-1,2-3,18-8,-23 13,1-1,0 0,0 0,0 1,0-1,0 1,0-1,0 1,0 0,0 0,0 0,1 0,-1 0,0 0,0 1,0-1,0 1,0-1,0 1,0 0,-1 0,1 0,0 0,0 0,-1 0,1 0,1 2,-1 0,0 0,0 0,-1 0,1 0,-1 1,0-1,0 0,0 1,-1-1,1 1,-1-1,1 0,-1 1,0-1,-1 7,0-7,1 1,-1-1,0 1,1-1,-1 1,-1-1,1 0,-1 0,1 0,-1 1,0-2,0 1,0 0,0 0,-1-1,1 1,-1-1,0 1,-4 2,-5 2,0-1,0-1,0 0,-14 4,-35 15,39-12,-33 22,55-34,0 0,0 0,-1 0,1 0,0 0,0 1,0-1,0 0,-1 0,1 0,0 1,0-1,0 0,0 0,0 1,0-1,0 0,-1 0,1 1,0-1,0 0,0 0,0 1,0-1,0 0,0 0,0 1,0-1,0 0,1 0,-1 1,0-1,0 0,0 0,0 0,0 1,0-1,0 0,1 0,-1 0,0 1,0-1,0 0,0 0,1 0,-1 1,17 7,21 2,46-6,-65-5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8T01:50:18.734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68 59,'0'-1,"1"-1,-1 1,1 0,-1-1,1 1,0 0,-1 0,1 0,0 0,0 0,0 0,0 0,0 0,0 0,0 0,0 1,3-2,27-15,-19 10,-8 5,1 0,-1 0,0 0,0 1,1 0,-1 0,1 0,-1 0,1 0,7 1,-10 0,-1 0,1 0,-1 0,0 1,1-1,-1 0,1 1,-1-1,0 1,0-1,1 1,-1 0,0-1,0 1,0 0,0 0,0 0,0 0,0 0,0 0,0 0,0 0,0 0,-1 1,1-1,0 0,-1 0,1 1,-1-1,0 1,1-1,-1 0,0 1,0-1,0 0,0 1,0 1,1 0,-1 1,0 0,0-1,0 1,0-1,-1 1,1-1,-1 1,0-1,0 1,0-1,0 0,-1 1,0-1,1 0,-1 0,0 0,0 0,-1-1,1 1,0 0,-7 3,2 0,-1-1,0 0,0 0,-1-1,-11 4,-14 7,96-14,-56-1,1 0,-1 0,1 1,-1-1,1 1,-1 1,8 1,-12-2,0 1,-1-1,1 0,0 0,-1 1,1-1,-1 1,1-1,-1 1,0 0,1 0,-1-1,0 1,0 0,-1 0,1 0,0 0,-1 0,1 0,-1 0,1 1,-1-1,0 0,0 0,0 4,0-3,0 0,0 0,-1 0,1 0,-1 0,1-1,-1 1,0 0,0 0,0 0,0-1,-1 1,1-1,-1 1,0-1,0 0,1 1,-4 1,1 0,0-1,0-1,0 1,-1 0,1-1,-1 0,0 0,1-1,-1 1,-5 0,0 0,0-1,0 0,0 0,0-1,1 0,-1-1,0 0,0-1,0 0,-14-5,-11-8,31 13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8T01:50:49.228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15 109,'0'6,"-1"4,1 0,1-1,0 1,0-1,0 1,4 11,-3-19,-1 1,0 0,1-1,-1 0,1 1,0-1,0 0,0 1,0-1,0 0,0-1,0 1,1 0,-1-1,1 1,-1-1,1 0,0 0,-1 0,1 0,0 0,0 0,0-1,0 1,4-1,-5 0,1-1,-1 1,1-1,-1 1,1-1,-1 0,1 0,-1 0,0 0,1 0,-1-1,0 1,0-1,0 1,0-1,0 0,0 0,-1 0,1 0,-1 0,2-2,2-3,-1 1,0-1,-1 0,0 0,0 0,2-8,-4 9,0 1,0-1,-1 0,0 0,0 0,-1 0,1 0,-1 0,0 1,-1-1,0 0,0 1,0-1,0 1,-1 0,0 0,-6-8,7 10,0-1,-1 1,1 1,-1-1,0 0,1 1,-1-1,-1 1,1 0,0 0,-1 0,1 0,-1 1,1-1,-1 1,0 0,1 0,-1 0,0 1,0-1,0 1,1 0,-1 0,0 1,0-1,0 1,-6 1,8-1,0 1,-1-1,1 1,0 0,0 0,1 0,-1-1,0 2,1-1,-1 0,1 0,-1 0,1 1,0-1,0 1,0-1,0 1,1-1,-1 1,0 5,-1 5,1 0,-1 23,3-30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8T01:50:51.120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0 92,'2'-1,"0"1,0-1,1 1,-1-1,0 0,0 0,-1 0,1 0,0-1,0 1,0 0,-1-1,1 1,-1-1,1 1,1-4,23-33,-21 30,5-10,-6 13,-4 24,0 17,1-21,-1-1,0 0,-1 0,-1 1,0-1,-6 17,7-26,0 0,0 0,1 0,-1 1,1-1,1 7,-1-2,0-4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8T01:50:53.633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34 45,'0'-2,"0"0,0 0,0 0,0 1,0-1,1 0,-1 1,1-1,-1 0,1 1,-1-1,1 0,0 1,0-1,0 1,0-1,0 1,0 0,0-1,1 1,-1 0,0 0,1 0,-1 0,1 0,-1 0,1 0,0 1,-1-1,1 0,0 1,-1 0,1-1,0 1,0 0,-1 0,1 0,0 0,0 0,2 0,-1 1,-1-1,0 1,1-1,-1 1,0-1,1 1,-1 0,0 0,0 0,0 1,0-1,0 0,0 1,0 0,0-1,-1 1,1 0,0 0,-1 0,0 0,1 0,-1 0,0 0,0 0,0 0,0 1,-1-1,1 0,0 5,-1-4,0 0,0 0,0 1,0-1,0 0,-1 0,0 0,1 0,-1 0,0 0,-1 0,1-1,0 1,-1 0,1-1,-1 1,-4 3,1-1,-1 0,0-1,0 1,0-1,-12 4,12-5,-1 1,0 0,1 0,-1 0,1 1,-10 9,15-13,0 0,0 0,0 0,1 0,-1 0,0 0,0 0,1 0,-1 0,0 1,1-1,-1 0,1 0,0 1,-1-1,1 0,0 1,0-1,0 0,0 1,0 2,1-3,-1 0,1-1,0 1,-1 0,1 0,0 0,0 0,0-1,0 1,0 0,0-1,0 1,0 0,0-1,0 1,0-1,0 0,0 1,2-1,10 2,-1-1,0 0,22-2,-22 1,-6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8T01:50:56.824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63 36,'1'-2,"-1"1,1-1,0 0,0 1,-1-1,1 0,0 1,0-1,0 1,1-1,-1 1,0 0,0-1,1 1,-1 0,1 0,-1 0,1 0,0 0,-1 0,1 1,0-1,-1 0,1 1,0 0,0-1,0 1,1 0,1-1,-1 0,1 1,-1-1,1 1,-1 0,1 0,-1 0,1 0,-1 1,1-1,-1 1,1 0,5 3,-7-3,-1 0,1 0,-1 0,0 0,0 0,1 0,-1 1,0-1,0 0,0 1,-1-1,1 1,0-1,0 1,-1-1,1 1,-1 0,1-1,-1 1,0 0,0-1,0 1,0 0,0-1,0 1,0 0,0-1,-1 1,1 0,-1-1,1 1,-1-1,1 1,-1-1,0 1,0-1,0 1,0-1,0 0,0 1,-2 1,-6 6,-1 0,1 0,-1-1,-14 9,16-12,-17 7,20-10,24-2,-9 0,-1 1,1 0,-1 0,1 1,-1 0,17 6,-24-7,0 0,0-1,0 1,0 0,-1 0,1 0,0 0,-1 0,1 0,-1 0,1 1,-1-1,1 1,-1-1,0 1,0-1,0 1,0 0,0-1,0 1,0 0,-1 0,1 0,0 0,-1 0,0 0,1-1,-1 1,0 0,0 0,0 0,0 0,-1 0,1 0,0 0,-1 0,1 0,-1 0,0 0,-1 2,0-1,0 1,-1 0,1-1,-1 0,0 1,0-1,0 0,0 0,-1-1,1 1,-1-1,0 0,1 0,-1 0,0 0,0 0,-1-1,1 0,-7 1,2 0,1-1,-1 0,0-1,0 0,0-1,0 1,0-2,-13-2,20 3,1 1,0 0,-1-1,1 1,0-1,-1 0,1 1,0-1,0 0,0 1,0-1,0 0,-1 0,1 0,1 0,-1 0,0-1,0 1,0 0,1 0,-1 0,0-1,1 1,-1 0,1-1,0 1,-1-3,2-1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8T01:50:59.370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34 0,'-1'3,"-1"-1,1 1,0 0,-1 0,2 0,-1 0,0 0,0 0,1 0,0 0,0 0,0 3,-5 26,2-24,0 0,1 0,-1 17,-3 9,5-33,1 0,0-1,0 1,0 0,-1 0,1 0,0 0,0 0,0 0,1-1,-1 1,0 0,0 0,0 0,1 0,-1 0,0-1,1 1,-1 0,0 0,1-1,-1 1,1 0,0 0,-1-1,1 1,0 0,1 0,0 0,0 0,0 0,1 0,-1 0,0 0,0-1,1 1,-1-1,4 1,2-1,0 0,0-1,-1 1,1-1,15-5,-22 6,0-1,0 0,0 1,0-1,0 0,0 0,0 0,0 0,-1 0,1 0,0 0,0 0,-1 0,1-1,-1 1,1 0,-1 0,0-1,1 1,-1 0,0 0,0-1,0 1,0 0,0-1,0 1,0 0,0 0,-1-1,1 1,0 0,-1 0,1-1,-1 1,1 0,-1 0,0 0,0 0,1 0,-1 0,-1-1,1 2,1 0,0 1,-1-1,1 0,-1 0,1 1,0-1,-1 0,1 1,0-1,-1 0,1 1,0-1,-1 1,1-1,0 1,0-1,0 1,-1-1,1 0,0 1,0-1,0 1,0-1,0 1,0-1,0 1,0-1,0 1,0-1,0 1,0-1,1 1,-2 20,1 86,0-100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7T23:46:54.844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0 0,'18034'0,"-17998"2,-1 1,51 13,-43-8,47 4,330-9,-215-6,1625 3,-1794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8T01:51:01.866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58 0,'-4'99,"4"-98,0 0,0-1,0 1,0 0,0 0,1-1,-1 1,0 0,1-1,-1 1,0-1,1 1,-1 0,1-1,-1 1,0-1,1 1,0-1,-1 1,1-1,-1 0,1 1,-1-1,1 0,0 1,-1-1,1 0,0 0,-1 1,1-1,0 0,0 0,-1 0,1 0,0 0,1 0,37-1,-22 0,-16 1,0 1,0-1,0 0,0 0,0 0,0 1,0-1,0 0,0 1,0-1,-1 1,1-1,0 1,0 0,0-1,-1 1,1 0,0 0,-1-1,1 1,0 0,-1 0,1 0,-1 0,1 1,0 0,-1 1,1-1,-1 1,1 0,-1-1,0 1,0 0,0-1,-1 6,1-4,-1-1,0 1,0 0,0-1,0 1,0 0,-1-1,1 0,-1 1,0-1,0 0,-1 0,1 0,-5 4,4-5,-1 0,1 0,0-1,-1 1,1-1,-1 0,0 0,1-1,-1 1,0-1,1 1,-1-1,0 0,0-1,1 1,-1-1,0 1,1-1,-1 0,1-1,-1 1,1 0,0-1,-1 0,1 0,0 0,0 0,0 0,0-1,1 1,-4-5,-2-2,4 6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8T01:51:02.921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1 0,'1'0,"2"0,1 0,2 0,0 0,1 0,0 0,1 0,-1 0,0 0,1 0,-1 0,0 0,0 0,0 0,0 0,0 0,-1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8T01:51:06.665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143 1,'-7'0,"1"0,-1 1,0-1,1 1,-1 0,1 1,-1 0,1 0,0 0,0 1,0 0,0 0,-8 6,11-6,-1 0,1 1,0-1,0 1,0 0,1 0,-1 0,1 0,0 0,0 1,0-1,1 1,-1-1,1 1,0-1,1 1,-1 0,1 0,0 7,1 53,-1-39,0-23,0-10,0 0,0-1,1 1,-1 0,2-1,-1 1,5-11,-6 16,1 0,0 0,0 0,0 1,0-1,0 0,0 0,0 1,1-1,-1 1,1-1,-1 1,1 0,0 0,-1-1,1 1,0 0,0 0,0 1,-1-1,1 0,0 1,0-1,0 1,0-1,0 1,4 0,0 0,-1 0,1 0,0 1,0 0,-1 0,1 0,0 1,-1 0,9 4,-11-5,-1 1,0-1,0 1,0 0,-1 0,1 0,0 0,-1 0,1 0,-1 1,0-1,1 0,-1 1,0-1,-1 1,1-1,0 1,-1-1,1 1,-1 0,0-1,0 1,0 4,0-1,0 1,-1-1,1 1,-1-1,0 1,-1-1,-1 7,2-11,-1 0,1 0,0 0,0-1,-1 1,1-1,-1 1,0-1,1 1,-1-1,0 0,0 0,1 0,-1 0,0 0,0 0,0 0,-1-1,1 1,0-1,0 1,0-1,0 0,0 0,-4 0,-6 0,5 1,-1-1,1 0,-1 0,1-1,-12-2,17 3,0-1,1 0,-1 1,0-1,1 0,-1 0,1 0,-1 0,1 0,0 0,-1-1,1 1,0 0,0-1,0 1,0 0,0-1,0 0,0 1,0-1,1 1,-1-1,1 0,-1 0,1 1,0-1,-1 0,1-2,0-2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8T01:51:10.570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0 1,'13'0,"0"0,0 1,0 1,23 6,-10 0,0-1,1-2,-1 0,1-2,47 0,-105-12,27 7,1 0,-1 1,0-1,0 1,0 0,0 0,0 0,0 1,0-1,0 1,0 0,-6 1,9 0,-1-1,1 1,0 0,0 0,0 0,1 0,-1 0,0 0,0 0,0 0,1 0,-1 0,0 1,1-1,-1 0,1 0,-1 2,-6 30,3-16,1-6,2-1,-1 1,1 0,1 20,-2 22,0 13,3-54,-1 0,0-1,-1 1,0 0,-4 16,4-29,1-2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8T01:51:11.656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1 0,'99'7,"-88"-4,-6-2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8T01:51:56.068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0 1,'0'0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8T01:55:09.613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0 1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7T23:46:57.845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0 0,'0'2500,"0"-2465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7T23:48:00.449"/>
    </inkml:context>
    <inkml:brush xml:id="br0">
      <inkml:brushProperty name="width" value="0.05" units="cm"/>
      <inkml:brushProperty name="height" value="0.05" units="cm"/>
      <inkml:brushProperty name="color" value="#008C3A"/>
      <inkml:brushProperty name="ignorePressure" value="1"/>
    </inkml:brush>
  </inkml:definitions>
  <inkml:trace contextRef="#ctx0" brushRef="#br0">1 0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7T23:48:05.210"/>
    </inkml:context>
    <inkml:brush xml:id="br0">
      <inkml:brushProperty name="width" value="0.05" units="cm"/>
      <inkml:brushProperty name="height" value="0.05" units="cm"/>
      <inkml:brushProperty name="color" value="#008C3A"/>
      <inkml:brushProperty name="ignorePressure" value="1"/>
    </inkml:brush>
  </inkml:definitions>
  <inkml:trace contextRef="#ctx0" brushRef="#br0">1 954,'0'-918,"0"882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7T23:48:10.047"/>
    </inkml:context>
    <inkml:brush xml:id="br0">
      <inkml:brushProperty name="width" value="0.05" units="cm"/>
      <inkml:brushProperty name="height" value="0.05" units="cm"/>
      <inkml:brushProperty name="color" value="#008C3A"/>
      <inkml:brushProperty name="ignorePressure" value="1"/>
    </inkml:brush>
  </inkml:definitions>
  <inkml:trace contextRef="#ctx0" brushRef="#br0">1 0,'14825'0,"-14789"0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7T23:48:13.217"/>
    </inkml:context>
    <inkml:brush xml:id="br0">
      <inkml:brushProperty name="width" value="0.05" units="cm"/>
      <inkml:brushProperty name="height" value="0.05" units="cm"/>
      <inkml:brushProperty name="color" value="#008C3A"/>
      <inkml:brushProperty name="ignorePressure" value="1"/>
    </inkml:brush>
  </inkml:definitions>
  <inkml:trace contextRef="#ctx0" brushRef="#br0">1 0,'0'792,"0"-756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7T23:48:20.403"/>
    </inkml:context>
    <inkml:brush xml:id="br0">
      <inkml:brushProperty name="width" value="0.05" units="cm"/>
      <inkml:brushProperty name="height" value="0.05" units="cm"/>
      <inkml:brushProperty name="color" value="#FFC114"/>
      <inkml:brushProperty name="ignorePressure" value="1"/>
    </inkml:brush>
  </inkml:definitions>
  <inkml:trace contextRef="#ctx0" brushRef="#br0">33 504,'0'-7,"0"-9,0-9,0-8,0-4,0-4,0-2,0-1,0 1,0 0,0 0,-7 8,-3 2,2 0,0 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1-17T23:48:29.781"/>
    </inkml:context>
    <inkml:brush xml:id="br0">
      <inkml:brushProperty name="width" value="0.05" units="cm"/>
      <inkml:brushProperty name="height" value="0.05" units="cm"/>
      <inkml:brushProperty name="color" value="#FFC114"/>
      <inkml:brushProperty name="ignorePressure" value="1"/>
    </inkml:brush>
  </inkml:definitions>
  <inkml:trace contextRef="#ctx0" brushRef="#br0">0 0,'1298'0,"-1246"3,89 15,-83-8,63 1,-64-7,93 17,-60-10,0-3,161-9,-99-1,12090 2,-12207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611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646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31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082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083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6580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596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458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689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793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381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2593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customXml" Target="../ink/ink6.xml"/><Relationship Id="rId18" Type="http://schemas.openxmlformats.org/officeDocument/2006/relationships/image" Target="../media/image23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20.png"/><Relationship Id="rId17" Type="http://schemas.openxmlformats.org/officeDocument/2006/relationships/customXml" Target="../ink/ink8.xml"/><Relationship Id="rId2" Type="http://schemas.openxmlformats.org/officeDocument/2006/relationships/image" Target="../media/image14.png"/><Relationship Id="rId16" Type="http://schemas.openxmlformats.org/officeDocument/2006/relationships/image" Target="../media/image22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10" Type="http://schemas.openxmlformats.org/officeDocument/2006/relationships/image" Target="../media/image19.png"/><Relationship Id="rId19" Type="http://schemas.openxmlformats.org/officeDocument/2006/relationships/customXml" Target="../ink/ink9.xml"/><Relationship Id="rId4" Type="http://schemas.openxmlformats.org/officeDocument/2006/relationships/image" Target="../media/image16.png"/><Relationship Id="rId9" Type="http://schemas.openxmlformats.org/officeDocument/2006/relationships/customXml" Target="../ink/ink4.xml"/><Relationship Id="rId1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customXml" Target="../ink/ink15.xml"/><Relationship Id="rId18" Type="http://schemas.openxmlformats.org/officeDocument/2006/relationships/image" Target="../media/image32.png"/><Relationship Id="rId26" Type="http://schemas.openxmlformats.org/officeDocument/2006/relationships/image" Target="../media/image36.png"/><Relationship Id="rId3" Type="http://schemas.openxmlformats.org/officeDocument/2006/relationships/customXml" Target="../ink/ink10.xml"/><Relationship Id="rId21" Type="http://schemas.openxmlformats.org/officeDocument/2006/relationships/customXml" Target="../ink/ink19.xml"/><Relationship Id="rId7" Type="http://schemas.openxmlformats.org/officeDocument/2006/relationships/customXml" Target="../ink/ink12.xml"/><Relationship Id="rId12" Type="http://schemas.openxmlformats.org/officeDocument/2006/relationships/image" Target="../media/image29.png"/><Relationship Id="rId17" Type="http://schemas.openxmlformats.org/officeDocument/2006/relationships/customXml" Target="../ink/ink17.xml"/><Relationship Id="rId25" Type="http://schemas.openxmlformats.org/officeDocument/2006/relationships/customXml" Target="../ink/ink21.xml"/><Relationship Id="rId33" Type="http://schemas.openxmlformats.org/officeDocument/2006/relationships/customXml" Target="../ink/ink25.xml"/><Relationship Id="rId2" Type="http://schemas.openxmlformats.org/officeDocument/2006/relationships/image" Target="../media/image4.jpg"/><Relationship Id="rId16" Type="http://schemas.openxmlformats.org/officeDocument/2006/relationships/image" Target="../media/image31.png"/><Relationship Id="rId20" Type="http://schemas.openxmlformats.org/officeDocument/2006/relationships/image" Target="../media/image33.png"/><Relationship Id="rId29" Type="http://schemas.openxmlformats.org/officeDocument/2006/relationships/customXml" Target="../ink/ink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customXml" Target="../ink/ink14.xml"/><Relationship Id="rId24" Type="http://schemas.openxmlformats.org/officeDocument/2006/relationships/image" Target="../media/image35.png"/><Relationship Id="rId32" Type="http://schemas.openxmlformats.org/officeDocument/2006/relationships/image" Target="../media/image39.png"/><Relationship Id="rId5" Type="http://schemas.openxmlformats.org/officeDocument/2006/relationships/customXml" Target="../ink/ink11.xml"/><Relationship Id="rId15" Type="http://schemas.openxmlformats.org/officeDocument/2006/relationships/customXml" Target="../ink/ink16.xml"/><Relationship Id="rId23" Type="http://schemas.openxmlformats.org/officeDocument/2006/relationships/customXml" Target="../ink/ink20.xml"/><Relationship Id="rId28" Type="http://schemas.openxmlformats.org/officeDocument/2006/relationships/image" Target="../media/image37.png"/><Relationship Id="rId10" Type="http://schemas.openxmlformats.org/officeDocument/2006/relationships/image" Target="../media/image28.png"/><Relationship Id="rId19" Type="http://schemas.openxmlformats.org/officeDocument/2006/relationships/customXml" Target="../ink/ink18.xml"/><Relationship Id="rId31" Type="http://schemas.openxmlformats.org/officeDocument/2006/relationships/customXml" Target="../ink/ink24.xml"/><Relationship Id="rId4" Type="http://schemas.openxmlformats.org/officeDocument/2006/relationships/image" Target="../media/image25.png"/><Relationship Id="rId9" Type="http://schemas.openxmlformats.org/officeDocument/2006/relationships/customXml" Target="../ink/ink13.xml"/><Relationship Id="rId14" Type="http://schemas.openxmlformats.org/officeDocument/2006/relationships/image" Target="../media/image30.png"/><Relationship Id="rId22" Type="http://schemas.openxmlformats.org/officeDocument/2006/relationships/image" Target="../media/image34.png"/><Relationship Id="rId27" Type="http://schemas.openxmlformats.org/officeDocument/2006/relationships/customXml" Target="../ink/ink22.xml"/><Relationship Id="rId30" Type="http://schemas.openxmlformats.org/officeDocument/2006/relationships/image" Target="../media/image38.png"/><Relationship Id="rId8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26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FD20CA-BE77-4CE8-8636-70B0754DB1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0" u="none" strike="noStrike" dirty="0">
                <a:solidFill>
                  <a:srgbClr val="000000"/>
                </a:solidFill>
                <a:effectLst/>
                <a:latin typeface="Montserrat" panose="020B0604020202020204" pitchFamily="2" charset="-52"/>
              </a:rPr>
              <a:t>модуль </a:t>
            </a:r>
            <a:r>
              <a:rPr lang="en-US" b="1" i="0" u="none" strike="noStrike" dirty="0">
                <a:solidFill>
                  <a:srgbClr val="000000"/>
                </a:solidFill>
                <a:effectLst/>
                <a:latin typeface="Montserrat" panose="020B0604020202020204" pitchFamily="2" charset="-52"/>
              </a:rPr>
              <a:t>Multi-function Shield </a:t>
            </a:r>
            <a:r>
              <a:rPr lang="ru-RU" b="1" i="0" u="none" strike="noStrike" dirty="0">
                <a:solidFill>
                  <a:srgbClr val="000000"/>
                </a:solidFill>
                <a:effectLst/>
                <a:latin typeface="Montserrat" panose="020B0604020202020204" pitchFamily="2" charset="-52"/>
              </a:rPr>
              <a:t>для </a:t>
            </a:r>
            <a:r>
              <a:rPr lang="en-US" b="1" i="0" u="none" strike="noStrike" dirty="0">
                <a:solidFill>
                  <a:srgbClr val="000000"/>
                </a:solidFill>
                <a:effectLst/>
                <a:latin typeface="Montserrat" panose="020B0604020202020204" pitchFamily="2" charset="-52"/>
              </a:rPr>
              <a:t>Arduino</a:t>
            </a:r>
            <a:br>
              <a:rPr lang="ru-RU" b="1" i="0" u="none" strike="noStrike" dirty="0">
                <a:solidFill>
                  <a:srgbClr val="000000"/>
                </a:solidFill>
                <a:effectLst/>
                <a:latin typeface="Montserrat" panose="020B0604020202020204" pitchFamily="2" charset="-52"/>
              </a:rPr>
            </a:br>
            <a:r>
              <a:rPr lang="ru-RU" sz="2700" b="1" i="0" u="none" strike="noStrike" dirty="0">
                <a:solidFill>
                  <a:srgbClr val="000000"/>
                </a:solidFill>
                <a:effectLst/>
                <a:latin typeface="Montserrat" panose="020B0604020202020204" pitchFamily="2" charset="-52"/>
              </a:rPr>
              <a:t>основы схемотехники программируемых устройств</a:t>
            </a:r>
            <a:br>
              <a:rPr lang="en-US" b="1" i="0" dirty="0">
                <a:solidFill>
                  <a:srgbClr val="212121"/>
                </a:solidFill>
                <a:effectLst/>
                <a:latin typeface="Montserrat" panose="020B0604020202020204" pitchFamily="2" charset="-52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E6DF485-143C-4DFB-9164-97AFF3BC49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Устройство. Возможности. Светодиодные индикаторы. Регистры. Программирование.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D2088DE-CC19-4C57-9764-2EB7DBC0D6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5" t="6571" r="24768" b="8089"/>
          <a:stretch/>
        </p:blipFill>
        <p:spPr bwMode="auto">
          <a:xfrm>
            <a:off x="515202" y="3157979"/>
            <a:ext cx="3874062" cy="3154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10198F3-5305-41C5-ACC3-BD7CBE892A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519" y="3157979"/>
            <a:ext cx="3154130" cy="3154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11DC37B-F73C-45EE-8218-3769EA351D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904" y="3157979"/>
            <a:ext cx="3938376" cy="3154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86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01B1FB-61A9-463F-B4A7-EDFA09A86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/>
              <a:t>Один Сдвиговый регистр </a:t>
            </a:r>
            <a:r>
              <a:rPr lang="ru-RU" sz="3200" dirty="0">
                <a:latin typeface="Work Sans" panose="020B0604020202020204" pitchFamily="2" charset="0"/>
              </a:rPr>
              <a:t>74HC595.</a:t>
            </a:r>
            <a:br>
              <a:rPr lang="ru-RU" sz="3200" dirty="0">
                <a:latin typeface="Work Sans" panose="020B0604020202020204" pitchFamily="2" charset="0"/>
              </a:rPr>
            </a:br>
            <a:r>
              <a:rPr lang="ru-RU" sz="2400" dirty="0">
                <a:latin typeface="Work Sans" panose="020B0604020202020204" pitchFamily="2" charset="0"/>
              </a:rPr>
              <a:t>как с ним работать?</a:t>
            </a:r>
            <a:r>
              <a:rPr lang="ru-RU" sz="2400" dirty="0"/>
              <a:t> Записать битовое представление цифры </a:t>
            </a:r>
            <a:r>
              <a:rPr lang="ru-RU" sz="4000" dirty="0"/>
              <a:t>2</a:t>
            </a:r>
            <a:endParaRPr lang="ru-RU" dirty="0"/>
          </a:p>
        </p:txBody>
      </p:sp>
      <p:pic>
        <p:nvPicPr>
          <p:cNvPr id="7170" name="Picture 2" descr="Множим выходы с помощью сдвигового регистра 74HC595 | Аппаратная платформа  Arduino">
            <a:extLst>
              <a:ext uri="{FF2B5EF4-FFF2-40B4-BE49-F238E27FC236}">
                <a16:creationId xmlns:a16="http://schemas.microsoft.com/office/drawing/2014/main" id="{192F7E3E-2D3B-4E17-9DA8-B87314CCB4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67516" y="1740782"/>
            <a:ext cx="4724850" cy="5059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4804858-72C8-4094-8C04-11A1EB61EBDA}"/>
              </a:ext>
            </a:extLst>
          </p:cNvPr>
          <p:cNvSpPr txBox="1"/>
          <p:nvPr/>
        </p:nvSpPr>
        <p:spPr>
          <a:xfrm>
            <a:off x="6871716" y="4168140"/>
            <a:ext cx="35561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0 1 0 1 1 0 1 1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02BC5B47-F534-4399-A05A-3C2FC5248CA7}"/>
              </a:ext>
            </a:extLst>
          </p:cNvPr>
          <p:cNvGrpSpPr/>
          <p:nvPr/>
        </p:nvGrpSpPr>
        <p:grpSpPr>
          <a:xfrm>
            <a:off x="6957060" y="5196840"/>
            <a:ext cx="2881231" cy="441960"/>
            <a:chOff x="6957060" y="5196840"/>
            <a:chExt cx="2881231" cy="441960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23DA95EB-C3F7-4388-A95C-D24C3F494ABB}"/>
                </a:ext>
              </a:extLst>
            </p:cNvPr>
            <p:cNvSpPr/>
            <p:nvPr/>
          </p:nvSpPr>
          <p:spPr>
            <a:xfrm>
              <a:off x="6957060" y="5196840"/>
              <a:ext cx="304800" cy="44196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A597FAE-D495-4FC9-B9CC-B1ECB40E03A1}"/>
                </a:ext>
              </a:extLst>
            </p:cNvPr>
            <p:cNvSpPr txBox="1"/>
            <p:nvPr/>
          </p:nvSpPr>
          <p:spPr>
            <a:xfrm>
              <a:off x="7449111" y="5255627"/>
              <a:ext cx="23891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>
                  <a:solidFill>
                    <a:srgbClr val="0070C0"/>
                  </a:solidFill>
                </a:rPr>
                <a:t>Низкий сигнал </a:t>
              </a:r>
              <a:r>
                <a:rPr lang="en-US" dirty="0">
                  <a:solidFill>
                    <a:srgbClr val="0070C0"/>
                  </a:solidFill>
                </a:rPr>
                <a:t>(LOW)</a:t>
              </a:r>
              <a:endParaRPr lang="ru-RU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C0FFA7D0-EF9F-4997-961D-94BD85FFC274}"/>
              </a:ext>
            </a:extLst>
          </p:cNvPr>
          <p:cNvGrpSpPr/>
          <p:nvPr/>
        </p:nvGrpSpPr>
        <p:grpSpPr>
          <a:xfrm>
            <a:off x="6957060" y="5783580"/>
            <a:ext cx="3057987" cy="441960"/>
            <a:chOff x="6957060" y="5891034"/>
            <a:chExt cx="3057987" cy="441960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43FEDD1-9222-43BF-AD2B-31DEEED787EE}"/>
                </a:ext>
              </a:extLst>
            </p:cNvPr>
            <p:cNvSpPr/>
            <p:nvPr/>
          </p:nvSpPr>
          <p:spPr>
            <a:xfrm>
              <a:off x="6957060" y="5891034"/>
              <a:ext cx="304800" cy="44196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87A43A1-888F-454C-A869-0E800A7D3EE0}"/>
                </a:ext>
              </a:extLst>
            </p:cNvPr>
            <p:cNvSpPr txBox="1"/>
            <p:nvPr/>
          </p:nvSpPr>
          <p:spPr>
            <a:xfrm>
              <a:off x="7464349" y="5927348"/>
              <a:ext cx="25506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>
                  <a:solidFill>
                    <a:srgbClr val="FF0000"/>
                  </a:solidFill>
                </a:rPr>
                <a:t>Высокий сигнал </a:t>
              </a:r>
              <a:r>
                <a:rPr lang="en-US" dirty="0">
                  <a:solidFill>
                    <a:srgbClr val="FF0000"/>
                  </a:solidFill>
                </a:rPr>
                <a:t>(HIGH)</a:t>
              </a:r>
              <a:endParaRPr lang="ru-RU" dirty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850C882-ADFD-48AE-8499-A52E1667B0DD}"/>
              </a:ext>
            </a:extLst>
          </p:cNvPr>
          <p:cNvSpPr/>
          <p:nvPr/>
        </p:nvSpPr>
        <p:spPr>
          <a:xfrm>
            <a:off x="3415946" y="3429000"/>
            <a:ext cx="304800" cy="44196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70C0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B73F1B8-E6AD-4736-B550-3E046CB68A92}"/>
              </a:ext>
            </a:extLst>
          </p:cNvPr>
          <p:cNvSpPr/>
          <p:nvPr/>
        </p:nvSpPr>
        <p:spPr>
          <a:xfrm>
            <a:off x="2539646" y="3429000"/>
            <a:ext cx="304800" cy="44196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70C0"/>
              </a:solidFill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DAF522C3-3110-4C77-B64F-F53F1E1E91F3}"/>
              </a:ext>
            </a:extLst>
          </p:cNvPr>
          <p:cNvSpPr/>
          <p:nvPr/>
        </p:nvSpPr>
        <p:spPr>
          <a:xfrm>
            <a:off x="3857905" y="3429000"/>
            <a:ext cx="304800" cy="44196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70C0"/>
              </a:solidFill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7B08A71D-FFBC-4772-BCEA-C2A304C16E8F}"/>
              </a:ext>
            </a:extLst>
          </p:cNvPr>
          <p:cNvSpPr/>
          <p:nvPr/>
        </p:nvSpPr>
        <p:spPr>
          <a:xfrm>
            <a:off x="2547267" y="3429000"/>
            <a:ext cx="304800" cy="44196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70C0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D79012BC-1BCC-472B-B873-D50E52FB78D7}"/>
              </a:ext>
            </a:extLst>
          </p:cNvPr>
          <p:cNvSpPr/>
          <p:nvPr/>
        </p:nvSpPr>
        <p:spPr>
          <a:xfrm>
            <a:off x="3415946" y="3429000"/>
            <a:ext cx="304800" cy="44196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70C0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D8A3B3A-BAC5-476D-8B9D-C8AD7C841797}"/>
              </a:ext>
            </a:extLst>
          </p:cNvPr>
          <p:cNvSpPr/>
          <p:nvPr/>
        </p:nvSpPr>
        <p:spPr>
          <a:xfrm>
            <a:off x="2112928" y="3429000"/>
            <a:ext cx="304800" cy="44196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70C0"/>
              </a:solidFill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0942F1E2-0CD4-4883-93C6-50A4723F63D4}"/>
              </a:ext>
            </a:extLst>
          </p:cNvPr>
          <p:cNvSpPr/>
          <p:nvPr/>
        </p:nvSpPr>
        <p:spPr>
          <a:xfrm>
            <a:off x="1661824" y="5034647"/>
            <a:ext cx="304800" cy="44196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70C0"/>
              </a:solidFill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1918E29-A8B4-4DCC-AF21-19F1C27ECAF8}"/>
              </a:ext>
            </a:extLst>
          </p:cNvPr>
          <p:cNvSpPr/>
          <p:nvPr/>
        </p:nvSpPr>
        <p:spPr>
          <a:xfrm>
            <a:off x="2523548" y="5034647"/>
            <a:ext cx="304800" cy="44196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70C0"/>
              </a:solidFill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157724D4-2409-4EB3-A3C7-8A36A22BA7F5}"/>
              </a:ext>
            </a:extLst>
          </p:cNvPr>
          <p:cNvSpPr/>
          <p:nvPr/>
        </p:nvSpPr>
        <p:spPr>
          <a:xfrm>
            <a:off x="2966368" y="5034647"/>
            <a:ext cx="304800" cy="44196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DE833FA4-B7D1-48D4-B2AC-C607B0DB19ED}"/>
              </a:ext>
            </a:extLst>
          </p:cNvPr>
          <p:cNvSpPr/>
          <p:nvPr/>
        </p:nvSpPr>
        <p:spPr>
          <a:xfrm>
            <a:off x="3857905" y="5031024"/>
            <a:ext cx="304800" cy="44196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70C0"/>
              </a:solidFill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8BEEA99D-7722-4477-A573-C34726ACB992}"/>
              </a:ext>
            </a:extLst>
          </p:cNvPr>
          <p:cNvSpPr/>
          <p:nvPr/>
        </p:nvSpPr>
        <p:spPr>
          <a:xfrm>
            <a:off x="4300725" y="5031024"/>
            <a:ext cx="304800" cy="44196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70C0"/>
              </a:solidFill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A4997563-7D85-41ED-8BCE-C8E05E76CE13}"/>
              </a:ext>
            </a:extLst>
          </p:cNvPr>
          <p:cNvSpPr/>
          <p:nvPr/>
        </p:nvSpPr>
        <p:spPr>
          <a:xfrm>
            <a:off x="3409188" y="5031024"/>
            <a:ext cx="304800" cy="44196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70C0"/>
              </a:solidFill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9A483029-B186-4AF6-8A7D-1E242050DF01}"/>
              </a:ext>
            </a:extLst>
          </p:cNvPr>
          <p:cNvSpPr/>
          <p:nvPr/>
        </p:nvSpPr>
        <p:spPr>
          <a:xfrm>
            <a:off x="2092686" y="5031024"/>
            <a:ext cx="304800" cy="44196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70C0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CA98EAB-6821-48F8-881C-8AC51CB125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6" t="8446" r="46038" b="7750"/>
          <a:stretch/>
        </p:blipFill>
        <p:spPr>
          <a:xfrm>
            <a:off x="6957060" y="1961457"/>
            <a:ext cx="3236314" cy="304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31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7.40741E-7 L -0.17331 -0.0006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72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7.40741E-7 L -0.20144 -0.0006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8" y="-4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7.40741E-7 L -0.23907 -7.40741E-7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5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7.40741E-7 L -0.41498 -0.00255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55" y="-139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14" grpId="0" animBg="1"/>
      <p:bldP spid="14" grpId="1" animBg="1"/>
      <p:bldP spid="16" grpId="0" animBg="1"/>
      <p:bldP spid="16" grpId="1" animBg="1"/>
      <p:bldP spid="17" grpId="0" animBg="1"/>
      <p:bldP spid="17" grpId="1" animBg="1"/>
      <p:bldP spid="17" grpId="2" animBg="1"/>
      <p:bldP spid="17" grpId="3" animBg="1"/>
      <p:bldP spid="18" grpId="0" animBg="1"/>
      <p:bldP spid="18" grpId="1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FD748A-3CA3-433D-B710-B71AC2707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ДВА Сдвиговых регистра </a:t>
            </a:r>
            <a:r>
              <a:rPr lang="ru-RU" sz="2800" dirty="0">
                <a:latin typeface="Work Sans" panose="020B0604020202020204" pitchFamily="2" charset="0"/>
              </a:rPr>
              <a:t>74HC595.</a:t>
            </a:r>
            <a:br>
              <a:rPr lang="ru-RU" sz="2800" dirty="0">
                <a:latin typeface="Work Sans" panose="020B0604020202020204" pitchFamily="2" charset="0"/>
              </a:rPr>
            </a:br>
            <a:endParaRPr lang="ru-RU" dirty="0"/>
          </a:p>
        </p:txBody>
      </p:sp>
      <p:pic>
        <p:nvPicPr>
          <p:cNvPr id="4" name="Picture 2" descr="Множим выходы с помощью сдвигового регистра 74HC595 | Аппаратная платформа  Arduino">
            <a:extLst>
              <a:ext uri="{FF2B5EF4-FFF2-40B4-BE49-F238E27FC236}">
                <a16:creationId xmlns:a16="http://schemas.microsoft.com/office/drawing/2014/main" id="{D1BD0DC2-D891-4704-80EA-1C53257D95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67516" y="1740782"/>
            <a:ext cx="4724850" cy="5059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Множим выходы с помощью сдвигового регистра 74HC595 | Аппаратная платформа  Arduino">
            <a:extLst>
              <a:ext uri="{FF2B5EF4-FFF2-40B4-BE49-F238E27FC236}">
                <a16:creationId xmlns:a16="http://schemas.microsoft.com/office/drawing/2014/main" id="{00E243AB-86D2-4B65-8C9E-34E8B85D1D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263417" y="1740783"/>
            <a:ext cx="4724850" cy="5059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E2376F65-2E43-44EC-9990-16DBBFB3A0B0}"/>
                  </a:ext>
                </a:extLst>
              </p14:cNvPr>
              <p14:cNvContentPartPr/>
              <p14:nvPr/>
            </p14:nvContentPartPr>
            <p14:xfrm>
              <a:off x="2697639" y="2069959"/>
              <a:ext cx="360" cy="927720"/>
            </p14:xfrm>
          </p:contentPart>
        </mc:Choice>
        <mc:Fallback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id="{E2376F65-2E43-44EC-9990-16DBBFB3A0B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88639" y="2061319"/>
                <a:ext cx="18000" cy="94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6" name="Рукописный ввод 15">
                <a:extLst>
                  <a:ext uri="{FF2B5EF4-FFF2-40B4-BE49-F238E27FC236}">
                    <a16:creationId xmlns:a16="http://schemas.microsoft.com/office/drawing/2014/main" id="{09FB1D6A-8744-4B21-96FB-8A368E1C40B1}"/>
                  </a:ext>
                </a:extLst>
              </p14:cNvPr>
              <p14:cNvContentPartPr/>
              <p14:nvPr/>
            </p14:nvContentPartPr>
            <p14:xfrm>
              <a:off x="2682879" y="2068519"/>
              <a:ext cx="7493760" cy="16200"/>
            </p14:xfrm>
          </p:contentPart>
        </mc:Choice>
        <mc:Fallback>
          <p:pic>
            <p:nvPicPr>
              <p:cNvPr id="16" name="Рукописный ввод 15">
                <a:extLst>
                  <a:ext uri="{FF2B5EF4-FFF2-40B4-BE49-F238E27FC236}">
                    <a16:creationId xmlns:a16="http://schemas.microsoft.com/office/drawing/2014/main" id="{09FB1D6A-8744-4B21-96FB-8A368E1C40B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673879" y="2059519"/>
                <a:ext cx="7511400" cy="3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7" name="Рукописный ввод 16">
                <a:extLst>
                  <a:ext uri="{FF2B5EF4-FFF2-40B4-BE49-F238E27FC236}">
                    <a16:creationId xmlns:a16="http://schemas.microsoft.com/office/drawing/2014/main" id="{19596EA7-BDA2-4CFB-9E58-79FF0ECACD8D}"/>
                  </a:ext>
                </a:extLst>
              </p14:cNvPr>
              <p14:cNvContentPartPr/>
              <p14:nvPr/>
            </p14:nvContentPartPr>
            <p14:xfrm>
              <a:off x="10177719" y="2083279"/>
              <a:ext cx="360" cy="912960"/>
            </p14:xfrm>
          </p:contentPart>
        </mc:Choice>
        <mc:Fallback>
          <p:pic>
            <p:nvPicPr>
              <p:cNvPr id="17" name="Рукописный ввод 16">
                <a:extLst>
                  <a:ext uri="{FF2B5EF4-FFF2-40B4-BE49-F238E27FC236}">
                    <a16:creationId xmlns:a16="http://schemas.microsoft.com/office/drawing/2014/main" id="{19596EA7-BDA2-4CFB-9E58-79FF0ECACD8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168719" y="2074279"/>
                <a:ext cx="18000" cy="93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8" name="Рукописный ввод 17">
                <a:extLst>
                  <a:ext uri="{FF2B5EF4-FFF2-40B4-BE49-F238E27FC236}">
                    <a16:creationId xmlns:a16="http://schemas.microsoft.com/office/drawing/2014/main" id="{DFCBF10B-5A14-454E-8D99-DA62049BB200}"/>
                  </a:ext>
                </a:extLst>
              </p14:cNvPr>
              <p14:cNvContentPartPr/>
              <p14:nvPr/>
            </p14:nvContentPartPr>
            <p14:xfrm>
              <a:off x="3956919" y="2742439"/>
              <a:ext cx="360" cy="360"/>
            </p14:xfrm>
          </p:contentPart>
        </mc:Choice>
        <mc:Fallback>
          <p:pic>
            <p:nvPicPr>
              <p:cNvPr id="18" name="Рукописный ввод 17">
                <a:extLst>
                  <a:ext uri="{FF2B5EF4-FFF2-40B4-BE49-F238E27FC236}">
                    <a16:creationId xmlns:a16="http://schemas.microsoft.com/office/drawing/2014/main" id="{DFCBF10B-5A14-454E-8D99-DA62049BB200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948279" y="2733439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9" name="Рукописный ввод 18">
                <a:extLst>
                  <a:ext uri="{FF2B5EF4-FFF2-40B4-BE49-F238E27FC236}">
                    <a16:creationId xmlns:a16="http://schemas.microsoft.com/office/drawing/2014/main" id="{37C87AE1-5D3E-4FE6-8F17-AC20BDB311C4}"/>
                  </a:ext>
                </a:extLst>
              </p14:cNvPr>
              <p14:cNvContentPartPr/>
              <p14:nvPr/>
            </p14:nvContentPartPr>
            <p14:xfrm>
              <a:off x="3971679" y="2354719"/>
              <a:ext cx="360" cy="343440"/>
            </p14:xfrm>
          </p:contentPart>
        </mc:Choice>
        <mc:Fallback>
          <p:pic>
            <p:nvPicPr>
              <p:cNvPr id="19" name="Рукописный ввод 18">
                <a:extLst>
                  <a:ext uri="{FF2B5EF4-FFF2-40B4-BE49-F238E27FC236}">
                    <a16:creationId xmlns:a16="http://schemas.microsoft.com/office/drawing/2014/main" id="{37C87AE1-5D3E-4FE6-8F17-AC20BDB311C4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963039" y="2345719"/>
                <a:ext cx="18000" cy="36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20" name="Рукописный ввод 19">
                <a:extLst>
                  <a:ext uri="{FF2B5EF4-FFF2-40B4-BE49-F238E27FC236}">
                    <a16:creationId xmlns:a16="http://schemas.microsoft.com/office/drawing/2014/main" id="{867BC624-AB02-4A07-A824-5C414D1E4D85}"/>
                  </a:ext>
                </a:extLst>
              </p14:cNvPr>
              <p14:cNvContentPartPr/>
              <p14:nvPr/>
            </p14:nvContentPartPr>
            <p14:xfrm>
              <a:off x="3971679" y="2338159"/>
              <a:ext cx="5350320" cy="360"/>
            </p14:xfrm>
          </p:contentPart>
        </mc:Choice>
        <mc:Fallback>
          <p:pic>
            <p:nvPicPr>
              <p:cNvPr id="20" name="Рукописный ввод 19">
                <a:extLst>
                  <a:ext uri="{FF2B5EF4-FFF2-40B4-BE49-F238E27FC236}">
                    <a16:creationId xmlns:a16="http://schemas.microsoft.com/office/drawing/2014/main" id="{867BC624-AB02-4A07-A824-5C414D1E4D85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963039" y="2329159"/>
                <a:ext cx="536796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21" name="Рукописный ввод 20">
                <a:extLst>
                  <a:ext uri="{FF2B5EF4-FFF2-40B4-BE49-F238E27FC236}">
                    <a16:creationId xmlns:a16="http://schemas.microsoft.com/office/drawing/2014/main" id="{17CC2822-7FE7-4B7D-8D86-FAC55FE0BDAA}"/>
                  </a:ext>
                </a:extLst>
              </p14:cNvPr>
              <p14:cNvContentPartPr/>
              <p14:nvPr/>
            </p14:nvContentPartPr>
            <p14:xfrm>
              <a:off x="9307959" y="2338159"/>
              <a:ext cx="360" cy="298440"/>
            </p14:xfrm>
          </p:contentPart>
        </mc:Choice>
        <mc:Fallback>
          <p:pic>
            <p:nvPicPr>
              <p:cNvPr id="21" name="Рукописный ввод 20">
                <a:extLst>
                  <a:ext uri="{FF2B5EF4-FFF2-40B4-BE49-F238E27FC236}">
                    <a16:creationId xmlns:a16="http://schemas.microsoft.com/office/drawing/2014/main" id="{17CC2822-7FE7-4B7D-8D86-FAC55FE0BDAA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9299319" y="2329159"/>
                <a:ext cx="18000" cy="31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22" name="Рукописный ввод 21">
                <a:extLst>
                  <a:ext uri="{FF2B5EF4-FFF2-40B4-BE49-F238E27FC236}">
                    <a16:creationId xmlns:a16="http://schemas.microsoft.com/office/drawing/2014/main" id="{41D2F71C-9BBB-4C2F-B627-26BE2E538F5B}"/>
                  </a:ext>
                </a:extLst>
              </p14:cNvPr>
              <p14:cNvContentPartPr/>
              <p14:nvPr/>
            </p14:nvContentPartPr>
            <p14:xfrm>
              <a:off x="3510519" y="2560999"/>
              <a:ext cx="11880" cy="181800"/>
            </p14:xfrm>
          </p:contentPart>
        </mc:Choice>
        <mc:Fallback>
          <p:pic>
            <p:nvPicPr>
              <p:cNvPr id="22" name="Рукописный ввод 21">
                <a:extLst>
                  <a:ext uri="{FF2B5EF4-FFF2-40B4-BE49-F238E27FC236}">
                    <a16:creationId xmlns:a16="http://schemas.microsoft.com/office/drawing/2014/main" id="{41D2F71C-9BBB-4C2F-B627-26BE2E538F5B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501519" y="2552359"/>
                <a:ext cx="29520" cy="19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24" name="Рукописный ввод 23">
                <a:extLst>
                  <a:ext uri="{FF2B5EF4-FFF2-40B4-BE49-F238E27FC236}">
                    <a16:creationId xmlns:a16="http://schemas.microsoft.com/office/drawing/2014/main" id="{EFC659BC-162F-4B3F-A878-AABA9942F480}"/>
                  </a:ext>
                </a:extLst>
              </p14:cNvPr>
              <p14:cNvContentPartPr/>
              <p14:nvPr/>
            </p14:nvContentPartPr>
            <p14:xfrm>
              <a:off x="3537159" y="2532919"/>
              <a:ext cx="5305680" cy="31320"/>
            </p14:xfrm>
          </p:contentPart>
        </mc:Choice>
        <mc:Fallback>
          <p:pic>
            <p:nvPicPr>
              <p:cNvPr id="24" name="Рукописный ввод 23">
                <a:extLst>
                  <a:ext uri="{FF2B5EF4-FFF2-40B4-BE49-F238E27FC236}">
                    <a16:creationId xmlns:a16="http://schemas.microsoft.com/office/drawing/2014/main" id="{EFC659BC-162F-4B3F-A878-AABA9942F480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528159" y="2523919"/>
                <a:ext cx="5323320" cy="48960"/>
              </a:xfrm>
              <a:prstGeom prst="rect">
                <a:avLst/>
              </a:prstGeom>
            </p:spPr>
          </p:pic>
        </mc:Fallback>
      </mc:AlternateContent>
      <p:sp>
        <p:nvSpPr>
          <p:cNvPr id="29" name="TextBox 28">
            <a:extLst>
              <a:ext uri="{FF2B5EF4-FFF2-40B4-BE49-F238E27FC236}">
                <a16:creationId xmlns:a16="http://schemas.microsoft.com/office/drawing/2014/main" id="{51123332-C39C-40DF-9BDD-1BE83C4486C7}"/>
              </a:ext>
            </a:extLst>
          </p:cNvPr>
          <p:cNvSpPr txBox="1"/>
          <p:nvPr/>
        </p:nvSpPr>
        <p:spPr>
          <a:xfrm>
            <a:off x="6917345" y="4087347"/>
            <a:ext cx="3429144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0 1 0 1 1 0 1 1</a:t>
            </a:r>
          </a:p>
          <a:p>
            <a:endParaRPr lang="ru-RU" dirty="0"/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51C17F98-C133-4B88-AF6B-A9D227AEF989}"/>
              </a:ext>
            </a:extLst>
          </p:cNvPr>
          <p:cNvGrpSpPr/>
          <p:nvPr/>
        </p:nvGrpSpPr>
        <p:grpSpPr>
          <a:xfrm>
            <a:off x="3857905" y="3391587"/>
            <a:ext cx="5602454" cy="479373"/>
            <a:chOff x="3857905" y="3391587"/>
            <a:chExt cx="5602454" cy="479373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id="{9E13AA43-02BA-4A97-8CE8-7BA24D07AEE8}"/>
                </a:ext>
              </a:extLst>
            </p:cNvPr>
            <p:cNvSpPr/>
            <p:nvPr/>
          </p:nvSpPr>
          <p:spPr>
            <a:xfrm>
              <a:off x="3857905" y="3429000"/>
              <a:ext cx="304800" cy="44196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70C0"/>
                </a:solidFill>
              </a:endParaRPr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id="{CC253577-1D33-4F12-94E2-70E68AC0257E}"/>
                </a:ext>
              </a:extLst>
            </p:cNvPr>
            <p:cNvSpPr/>
            <p:nvPr/>
          </p:nvSpPr>
          <p:spPr>
            <a:xfrm>
              <a:off x="9155559" y="3391587"/>
              <a:ext cx="304800" cy="44196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70C0"/>
                </a:solidFill>
              </a:endParaRPr>
            </a:p>
          </p:txBody>
        </p:sp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C59C67D5-D29B-4A17-ACB2-E567F22EC315}"/>
              </a:ext>
            </a:extLst>
          </p:cNvPr>
          <p:cNvGrpSpPr/>
          <p:nvPr/>
        </p:nvGrpSpPr>
        <p:grpSpPr>
          <a:xfrm>
            <a:off x="3384759" y="3391587"/>
            <a:ext cx="5610480" cy="479373"/>
            <a:chOff x="3384759" y="3391587"/>
            <a:chExt cx="5610480" cy="479373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FFDAD81B-D680-4059-B738-8FB8452D3611}"/>
                </a:ext>
              </a:extLst>
            </p:cNvPr>
            <p:cNvSpPr/>
            <p:nvPr/>
          </p:nvSpPr>
          <p:spPr>
            <a:xfrm>
              <a:off x="3384759" y="3429000"/>
              <a:ext cx="304800" cy="44196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70C0"/>
                </a:solidFill>
              </a:endParaRPr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id="{68FBD2F6-9093-4EAA-85B0-35F87ADAAF93}"/>
                </a:ext>
              </a:extLst>
            </p:cNvPr>
            <p:cNvSpPr/>
            <p:nvPr/>
          </p:nvSpPr>
          <p:spPr>
            <a:xfrm>
              <a:off x="8690439" y="3391587"/>
              <a:ext cx="304800" cy="44196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70C0"/>
                </a:solidFill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53373C75-1D9D-4F3C-AEFF-136FC508809D}"/>
              </a:ext>
            </a:extLst>
          </p:cNvPr>
          <p:cNvSpPr txBox="1"/>
          <p:nvPr/>
        </p:nvSpPr>
        <p:spPr>
          <a:xfrm>
            <a:off x="1670187" y="4075423"/>
            <a:ext cx="3429144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0 1 0 1 1 0 1 1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7757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22222E-6 L -0.18216 -2.22222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22222E-6 L 1.45833E-6 -2.22222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-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29" grpId="2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5E14E5-9C66-4662-988E-36529D325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err="1"/>
              <a:t>Соедининим</a:t>
            </a:r>
            <a:r>
              <a:rPr lang="ru-RU" sz="3200" b="1" dirty="0"/>
              <a:t> все!!!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552CBE-4F30-4DD6-B360-369FA05F24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6440" y="2180496"/>
            <a:ext cx="5804368" cy="3678303"/>
          </a:xfrm>
        </p:spPr>
        <p:txBody>
          <a:bodyPr>
            <a:normAutofit lnSpcReduction="10000"/>
          </a:bodyPr>
          <a:lstStyle/>
          <a:p>
            <a:r>
              <a:rPr lang="ru-RU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В нашей схеме регистры работают по следующей схеме: </a:t>
            </a:r>
          </a:p>
          <a:p>
            <a:pPr marL="0" indent="0">
              <a:buNone/>
            </a:pPr>
            <a:r>
              <a:rPr lang="ru-RU" b="1" dirty="0">
                <a:latin typeface="Courier New" panose="02070309020205020404" pitchFamily="49" charset="0"/>
                <a:cs typeface="Courier New" panose="02070309020205020404" pitchFamily="49" charset="0"/>
              </a:rPr>
              <a:t>Левый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отвечает за выбор разряда, который будет отображен.</a:t>
            </a:r>
          </a:p>
          <a:p>
            <a:pPr marL="0" indent="0">
              <a:buNone/>
            </a:pPr>
            <a:r>
              <a:rPr lang="ru-RU" b="1" dirty="0">
                <a:latin typeface="Courier New" panose="02070309020205020404" pitchFamily="49" charset="0"/>
                <a:cs typeface="Courier New" panose="02070309020205020404" pitchFamily="49" charset="0"/>
              </a:rPr>
              <a:t>Правый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отвечает за выбор числа, которое будет отображено в разряде.</a:t>
            </a:r>
          </a:p>
          <a:p>
            <a:r>
              <a:rPr lang="ru-RU" b="1" dirty="0">
                <a:latin typeface="Courier New" panose="02070309020205020404" pitchFamily="49" charset="0"/>
                <a:cs typeface="Courier New" panose="02070309020205020404" pitchFamily="49" charset="0"/>
              </a:rPr>
              <a:t>Для вывода 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числа на индикатор, необходимо записать в регистры число длинной 16 бит, 8 первый бит которого определяют число, а оставшиеся 8 разряд, в котором это число отобразится.</a:t>
            </a:r>
          </a:p>
        </p:txBody>
      </p:sp>
      <p:pic>
        <p:nvPicPr>
          <p:cNvPr id="4" name="Объект 4">
            <a:extLst>
              <a:ext uri="{FF2B5EF4-FFF2-40B4-BE49-F238E27FC236}">
                <a16:creationId xmlns:a16="http://schemas.microsoft.com/office/drawing/2014/main" id="{E743B865-2F69-4F3D-8CB2-ECFE07B2A4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15" b="27058"/>
          <a:stretch/>
        </p:blipFill>
        <p:spPr>
          <a:xfrm>
            <a:off x="581192" y="2180496"/>
            <a:ext cx="5225248" cy="444813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Рукописный ввод 4">
                <a:extLst>
                  <a:ext uri="{FF2B5EF4-FFF2-40B4-BE49-F238E27FC236}">
                    <a16:creationId xmlns:a16="http://schemas.microsoft.com/office/drawing/2014/main" id="{44827D18-7018-44B9-AA42-7F37201DBB01}"/>
                  </a:ext>
                </a:extLst>
              </p14:cNvPr>
              <p14:cNvContentPartPr/>
              <p14:nvPr/>
            </p14:nvContentPartPr>
            <p14:xfrm>
              <a:off x="4381320" y="1981020"/>
              <a:ext cx="360" cy="360"/>
            </p14:xfrm>
          </p:contentPart>
        </mc:Choice>
        <mc:Fallback>
          <p:pic>
            <p:nvPicPr>
              <p:cNvPr id="5" name="Рукописный ввод 4">
                <a:extLst>
                  <a:ext uri="{FF2B5EF4-FFF2-40B4-BE49-F238E27FC236}">
                    <a16:creationId xmlns:a16="http://schemas.microsoft.com/office/drawing/2014/main" id="{44827D18-7018-44B9-AA42-7F37201DBB0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72320" y="1972020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" name="Рукописный ввод 5">
                <a:extLst>
                  <a:ext uri="{FF2B5EF4-FFF2-40B4-BE49-F238E27FC236}">
                    <a16:creationId xmlns:a16="http://schemas.microsoft.com/office/drawing/2014/main" id="{6BF5C826-9060-498A-962C-3FDD7CAD1A83}"/>
                  </a:ext>
                </a:extLst>
              </p14:cNvPr>
              <p14:cNvContentPartPr/>
              <p14:nvPr/>
            </p14:nvContentPartPr>
            <p14:xfrm>
              <a:off x="1012440" y="4768500"/>
              <a:ext cx="47520" cy="90360"/>
            </p14:xfrm>
          </p:contentPart>
        </mc:Choice>
        <mc:Fallback>
          <p:pic>
            <p:nvPicPr>
              <p:cNvPr id="6" name="Рукописный ввод 5">
                <a:extLst>
                  <a:ext uri="{FF2B5EF4-FFF2-40B4-BE49-F238E27FC236}">
                    <a16:creationId xmlns:a16="http://schemas.microsoft.com/office/drawing/2014/main" id="{6BF5C826-9060-498A-962C-3FDD7CAD1A8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03440" y="4759500"/>
                <a:ext cx="65160" cy="10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20DD6FB3-8BD2-445D-85E1-3F0F806F72C4}"/>
                  </a:ext>
                </a:extLst>
              </p14:cNvPr>
              <p14:cNvContentPartPr/>
              <p14:nvPr/>
            </p14:nvContentPartPr>
            <p14:xfrm>
              <a:off x="1157880" y="4760580"/>
              <a:ext cx="39240" cy="115560"/>
            </p14:xfrm>
          </p:contentPart>
        </mc:Choice>
        <mc:Fallback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20DD6FB3-8BD2-445D-85E1-3F0F806F72C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148880" y="4751580"/>
                <a:ext cx="56880" cy="13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24745A5B-D2CA-4C00-9AFE-C333890E00EB}"/>
                  </a:ext>
                </a:extLst>
              </p14:cNvPr>
              <p14:cNvContentPartPr/>
              <p14:nvPr/>
            </p14:nvContentPartPr>
            <p14:xfrm>
              <a:off x="1243560" y="4772460"/>
              <a:ext cx="91440" cy="97200"/>
            </p14:xfrm>
          </p:contentPart>
        </mc:Choice>
        <mc:Fallback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24745A5B-D2CA-4C00-9AFE-C333890E00EB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234560" y="4763820"/>
                <a:ext cx="109080" cy="11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3717E171-33BA-441D-8CBC-354DBCDA5D0A}"/>
                  </a:ext>
                </a:extLst>
              </p14:cNvPr>
              <p14:cNvContentPartPr/>
              <p14:nvPr/>
            </p14:nvContentPartPr>
            <p14:xfrm>
              <a:off x="1385280" y="4769220"/>
              <a:ext cx="86040" cy="109800"/>
            </p14:xfrm>
          </p:contentPart>
        </mc:Choice>
        <mc:Fallback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3717E171-33BA-441D-8CBC-354DBCDA5D0A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376280" y="4760580"/>
                <a:ext cx="103680" cy="12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6E167F03-586B-4AD8-8C17-740CC80CBA34}"/>
                  </a:ext>
                </a:extLst>
              </p14:cNvPr>
              <p14:cNvContentPartPr/>
              <p14:nvPr/>
            </p14:nvContentPartPr>
            <p14:xfrm>
              <a:off x="3118800" y="4093380"/>
              <a:ext cx="59400" cy="85320"/>
            </p14:xfrm>
          </p:contentPart>
        </mc:Choice>
        <mc:Fallback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id="{6E167F03-586B-4AD8-8C17-740CC80CBA34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109800" y="4084380"/>
                <a:ext cx="77040" cy="10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3" name="Рукописный ввод 12">
                <a:extLst>
                  <a:ext uri="{FF2B5EF4-FFF2-40B4-BE49-F238E27FC236}">
                    <a16:creationId xmlns:a16="http://schemas.microsoft.com/office/drawing/2014/main" id="{67627F43-FC6C-43D0-AFF0-75CE7376D217}"/>
                  </a:ext>
                </a:extLst>
              </p14:cNvPr>
              <p14:cNvContentPartPr/>
              <p14:nvPr/>
            </p14:nvContentPartPr>
            <p14:xfrm>
              <a:off x="3362880" y="4104540"/>
              <a:ext cx="28800" cy="83520"/>
            </p14:xfrm>
          </p:contentPart>
        </mc:Choice>
        <mc:Fallback>
          <p:pic>
            <p:nvPicPr>
              <p:cNvPr id="13" name="Рукописный ввод 12">
                <a:extLst>
                  <a:ext uri="{FF2B5EF4-FFF2-40B4-BE49-F238E27FC236}">
                    <a16:creationId xmlns:a16="http://schemas.microsoft.com/office/drawing/2014/main" id="{67627F43-FC6C-43D0-AFF0-75CE7376D217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353880" y="4095900"/>
                <a:ext cx="46440" cy="101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14" name="Рукописный ввод 13">
                <a:extLst>
                  <a:ext uri="{FF2B5EF4-FFF2-40B4-BE49-F238E27FC236}">
                    <a16:creationId xmlns:a16="http://schemas.microsoft.com/office/drawing/2014/main" id="{C2F9ECDD-0271-4071-9B37-17A27771C1A4}"/>
                  </a:ext>
                </a:extLst>
              </p14:cNvPr>
              <p14:cNvContentPartPr/>
              <p14:nvPr/>
            </p14:nvContentPartPr>
            <p14:xfrm>
              <a:off x="3604800" y="4098780"/>
              <a:ext cx="48240" cy="79920"/>
            </p14:xfrm>
          </p:contentPart>
        </mc:Choice>
        <mc:Fallback>
          <p:pic>
            <p:nvPicPr>
              <p:cNvPr id="14" name="Рукописный ввод 13">
                <a:extLst>
                  <a:ext uri="{FF2B5EF4-FFF2-40B4-BE49-F238E27FC236}">
                    <a16:creationId xmlns:a16="http://schemas.microsoft.com/office/drawing/2014/main" id="{C2F9ECDD-0271-4071-9B37-17A27771C1A4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596160" y="4090140"/>
                <a:ext cx="65880" cy="9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15" name="Рукописный ввод 14">
                <a:extLst>
                  <a:ext uri="{FF2B5EF4-FFF2-40B4-BE49-F238E27FC236}">
                    <a16:creationId xmlns:a16="http://schemas.microsoft.com/office/drawing/2014/main" id="{91C3A1B5-9A98-476A-A039-0CBF1E5ABE58}"/>
                  </a:ext>
                </a:extLst>
              </p14:cNvPr>
              <p14:cNvContentPartPr/>
              <p14:nvPr/>
            </p14:nvContentPartPr>
            <p14:xfrm>
              <a:off x="3820080" y="4091580"/>
              <a:ext cx="72360" cy="100440"/>
            </p14:xfrm>
          </p:contentPart>
        </mc:Choice>
        <mc:Fallback>
          <p:pic>
            <p:nvPicPr>
              <p:cNvPr id="15" name="Рукописный ввод 14">
                <a:extLst>
                  <a:ext uri="{FF2B5EF4-FFF2-40B4-BE49-F238E27FC236}">
                    <a16:creationId xmlns:a16="http://schemas.microsoft.com/office/drawing/2014/main" id="{91C3A1B5-9A98-476A-A039-0CBF1E5ABE58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811440" y="4082940"/>
                <a:ext cx="90000" cy="11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16" name="Рукописный ввод 15">
                <a:extLst>
                  <a:ext uri="{FF2B5EF4-FFF2-40B4-BE49-F238E27FC236}">
                    <a16:creationId xmlns:a16="http://schemas.microsoft.com/office/drawing/2014/main" id="{F308AAC0-A6E6-4A43-AC2B-B974F7C46528}"/>
                  </a:ext>
                </a:extLst>
              </p14:cNvPr>
              <p14:cNvContentPartPr/>
              <p14:nvPr/>
            </p14:nvContentPartPr>
            <p14:xfrm>
              <a:off x="4079640" y="4102020"/>
              <a:ext cx="41040" cy="101520"/>
            </p14:xfrm>
          </p:contentPart>
        </mc:Choice>
        <mc:Fallback>
          <p:pic>
            <p:nvPicPr>
              <p:cNvPr id="16" name="Рукописный ввод 15">
                <a:extLst>
                  <a:ext uri="{FF2B5EF4-FFF2-40B4-BE49-F238E27FC236}">
                    <a16:creationId xmlns:a16="http://schemas.microsoft.com/office/drawing/2014/main" id="{F308AAC0-A6E6-4A43-AC2B-B974F7C46528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070640" y="4093020"/>
                <a:ext cx="58680" cy="119160"/>
              </a:xfrm>
              <a:prstGeom prst="rect">
                <a:avLst/>
              </a:prstGeom>
            </p:spPr>
          </p:pic>
        </mc:Fallback>
      </mc:AlternateContent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7750BD4A-231C-401F-A39E-E0385CC09A7A}"/>
              </a:ext>
            </a:extLst>
          </p:cNvPr>
          <p:cNvGrpSpPr/>
          <p:nvPr/>
        </p:nvGrpSpPr>
        <p:grpSpPr>
          <a:xfrm>
            <a:off x="4292040" y="4104540"/>
            <a:ext cx="63720" cy="87480"/>
            <a:chOff x="4292040" y="4104540"/>
            <a:chExt cx="63720" cy="874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3">
              <p14:nvContentPartPr>
                <p14:cNvPr id="17" name="Рукописный ввод 16">
                  <a:extLst>
                    <a:ext uri="{FF2B5EF4-FFF2-40B4-BE49-F238E27FC236}">
                      <a16:creationId xmlns:a16="http://schemas.microsoft.com/office/drawing/2014/main" id="{5A1B9B95-811F-4BA0-A63A-AC1692E77EAD}"/>
                    </a:ext>
                  </a:extLst>
                </p14:cNvPr>
                <p14:cNvContentPartPr/>
                <p14:nvPr/>
              </p14:nvContentPartPr>
              <p14:xfrm>
                <a:off x="4292040" y="4109580"/>
                <a:ext cx="55080" cy="82440"/>
              </p14:xfrm>
            </p:contentPart>
          </mc:Choice>
          <mc:Fallback>
            <p:pic>
              <p:nvPicPr>
                <p:cNvPr id="17" name="Рукописный ввод 16">
                  <a:extLst>
                    <a:ext uri="{FF2B5EF4-FFF2-40B4-BE49-F238E27FC236}">
                      <a16:creationId xmlns:a16="http://schemas.microsoft.com/office/drawing/2014/main" id="{5A1B9B95-811F-4BA0-A63A-AC1692E77EAD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4283400" y="4100580"/>
                  <a:ext cx="72720" cy="100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5">
              <p14:nvContentPartPr>
                <p14:cNvPr id="18" name="Рукописный ввод 17">
                  <a:extLst>
                    <a:ext uri="{FF2B5EF4-FFF2-40B4-BE49-F238E27FC236}">
                      <a16:creationId xmlns:a16="http://schemas.microsoft.com/office/drawing/2014/main" id="{10381AA2-ABA6-4BA8-BDA8-597E699316E0}"/>
                    </a:ext>
                  </a:extLst>
                </p14:cNvPr>
                <p14:cNvContentPartPr/>
                <p14:nvPr/>
              </p14:nvContentPartPr>
              <p14:xfrm>
                <a:off x="4315080" y="4104540"/>
                <a:ext cx="40680" cy="360"/>
              </p14:xfrm>
            </p:contentPart>
          </mc:Choice>
          <mc:Fallback>
            <p:pic>
              <p:nvPicPr>
                <p:cNvPr id="18" name="Рукописный ввод 17">
                  <a:extLst>
                    <a:ext uri="{FF2B5EF4-FFF2-40B4-BE49-F238E27FC236}">
                      <a16:creationId xmlns:a16="http://schemas.microsoft.com/office/drawing/2014/main" id="{10381AA2-ABA6-4BA8-BDA8-597E699316E0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4306440" y="4095540"/>
                  <a:ext cx="5832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19" name="Рукописный ввод 18">
                <a:extLst>
                  <a:ext uri="{FF2B5EF4-FFF2-40B4-BE49-F238E27FC236}">
                    <a16:creationId xmlns:a16="http://schemas.microsoft.com/office/drawing/2014/main" id="{FD786FED-E50C-42AC-88D5-B6FA91C788C9}"/>
                  </a:ext>
                </a:extLst>
              </p14:cNvPr>
              <p14:cNvContentPartPr/>
              <p14:nvPr/>
            </p14:nvContentPartPr>
            <p14:xfrm>
              <a:off x="4528200" y="4106700"/>
              <a:ext cx="56880" cy="97560"/>
            </p14:xfrm>
          </p:contentPart>
        </mc:Choice>
        <mc:Fallback>
          <p:pic>
            <p:nvPicPr>
              <p:cNvPr id="19" name="Рукописный ввод 18">
                <a:extLst>
                  <a:ext uri="{FF2B5EF4-FFF2-40B4-BE49-F238E27FC236}">
                    <a16:creationId xmlns:a16="http://schemas.microsoft.com/office/drawing/2014/main" id="{FD786FED-E50C-42AC-88D5-B6FA91C788C9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4519560" y="4098060"/>
                <a:ext cx="74520" cy="115200"/>
              </a:xfrm>
              <a:prstGeom prst="rect">
                <a:avLst/>
              </a:prstGeom>
            </p:spPr>
          </p:pic>
        </mc:Fallback>
      </mc:AlternateContent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88D21F90-477F-4B37-A0F0-CE9314CB8859}"/>
              </a:ext>
            </a:extLst>
          </p:cNvPr>
          <p:cNvGrpSpPr/>
          <p:nvPr/>
        </p:nvGrpSpPr>
        <p:grpSpPr>
          <a:xfrm>
            <a:off x="4782720" y="4101900"/>
            <a:ext cx="106200" cy="134280"/>
            <a:chOff x="4782720" y="4101900"/>
            <a:chExt cx="106200" cy="134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29">
              <p14:nvContentPartPr>
                <p14:cNvPr id="21" name="Рукописный ввод 20">
                  <a:extLst>
                    <a:ext uri="{FF2B5EF4-FFF2-40B4-BE49-F238E27FC236}">
                      <a16:creationId xmlns:a16="http://schemas.microsoft.com/office/drawing/2014/main" id="{8E21AE2D-1D15-4041-B7FA-01516C93C2AC}"/>
                    </a:ext>
                  </a:extLst>
                </p14:cNvPr>
                <p14:cNvContentPartPr/>
                <p14:nvPr/>
              </p14:nvContentPartPr>
              <p14:xfrm>
                <a:off x="4782720" y="4101900"/>
                <a:ext cx="106200" cy="134280"/>
              </p14:xfrm>
            </p:contentPart>
          </mc:Choice>
          <mc:Fallback>
            <p:pic>
              <p:nvPicPr>
                <p:cNvPr id="21" name="Рукописный ввод 20">
                  <a:extLst>
                    <a:ext uri="{FF2B5EF4-FFF2-40B4-BE49-F238E27FC236}">
                      <a16:creationId xmlns:a16="http://schemas.microsoft.com/office/drawing/2014/main" id="{8E21AE2D-1D15-4041-B7FA-01516C93C2AC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4773720" y="4093260"/>
                  <a:ext cx="123840" cy="151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31">
              <p14:nvContentPartPr>
                <p14:cNvPr id="22" name="Рукописный ввод 21">
                  <a:extLst>
                    <a:ext uri="{FF2B5EF4-FFF2-40B4-BE49-F238E27FC236}">
                      <a16:creationId xmlns:a16="http://schemas.microsoft.com/office/drawing/2014/main" id="{6E252130-CCC8-43AD-8B84-BCB25A0C5AFA}"/>
                    </a:ext>
                  </a:extLst>
                </p14:cNvPr>
                <p14:cNvContentPartPr/>
                <p14:nvPr/>
              </p14:nvContentPartPr>
              <p14:xfrm>
                <a:off x="4818000" y="4178220"/>
                <a:ext cx="41760" cy="4320"/>
              </p14:xfrm>
            </p:contentPart>
          </mc:Choice>
          <mc:Fallback>
            <p:pic>
              <p:nvPicPr>
                <p:cNvPr id="22" name="Рукописный ввод 21">
                  <a:extLst>
                    <a:ext uri="{FF2B5EF4-FFF2-40B4-BE49-F238E27FC236}">
                      <a16:creationId xmlns:a16="http://schemas.microsoft.com/office/drawing/2014/main" id="{6E252130-CCC8-43AD-8B84-BCB25A0C5AFA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4809360" y="4169220"/>
                  <a:ext cx="59400" cy="21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33">
            <p14:nvContentPartPr>
              <p14:cNvPr id="24" name="Рукописный ввод 23">
                <a:extLst>
                  <a:ext uri="{FF2B5EF4-FFF2-40B4-BE49-F238E27FC236}">
                    <a16:creationId xmlns:a16="http://schemas.microsoft.com/office/drawing/2014/main" id="{9E1951B9-32CC-4253-8DE4-3A3A904B2F06}"/>
                  </a:ext>
                </a:extLst>
              </p14:cNvPr>
              <p14:cNvContentPartPr/>
              <p14:nvPr/>
            </p14:nvContentPartPr>
            <p14:xfrm>
              <a:off x="3464400" y="3863100"/>
              <a:ext cx="360" cy="360"/>
            </p14:xfrm>
          </p:contentPart>
        </mc:Choice>
        <mc:Fallback>
          <p:pic>
            <p:nvPicPr>
              <p:cNvPr id="24" name="Рукописный ввод 23">
                <a:extLst>
                  <a:ext uri="{FF2B5EF4-FFF2-40B4-BE49-F238E27FC236}">
                    <a16:creationId xmlns:a16="http://schemas.microsoft.com/office/drawing/2014/main" id="{9E1951B9-32CC-4253-8DE4-3A3A904B2F0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55400" y="3854100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383845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B8AB84-AEED-46DE-87DC-E210303BF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Программируем, ура!!!!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9F40F3-06FD-4AF3-BB41-BA11B37D0D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072" y="2641600"/>
            <a:ext cx="11029615" cy="3877599"/>
          </a:xfrm>
        </p:spPr>
        <p:txBody>
          <a:bodyPr>
            <a:normAutofit fontScale="92500" lnSpcReduction="20000"/>
          </a:bodyPr>
          <a:lstStyle/>
          <a:p>
            <a:r>
              <a:rPr lang="ru-RU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Как реализовать наш алгоритм работы с регистром???</a:t>
            </a:r>
          </a:p>
          <a:p>
            <a:pPr marL="0" indent="0">
              <a:buNone/>
            </a:pPr>
            <a:r>
              <a:rPr lang="ru-RU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Поможет нам 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‘</a:t>
            </a:r>
            <a:r>
              <a:rPr lang="ru-RU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подруга дней наших суровых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’</a:t>
            </a:r>
            <a:r>
              <a:rPr lang="ru-RU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функция:</a:t>
            </a:r>
          </a:p>
          <a:p>
            <a:pPr marL="0" indent="0">
              <a:buNone/>
            </a:pPr>
            <a:r>
              <a:rPr lang="ru-RU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shiftOut</a:t>
            </a:r>
            <a:r>
              <a:rPr lang="ru-RU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ru-RU" altLang="ru-RU" sz="2000" b="1" i="0" u="none" strike="noStrike" cap="none" normalizeH="0" baseline="0" dirty="0" err="1">
                <a:ln>
                  <a:noFill/>
                </a:ln>
                <a:solidFill>
                  <a:srgbClr val="E83E8C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dataPin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rgbClr val="E83E8C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ru-RU" altLang="ru-RU" sz="2000" b="1" i="0" u="none" strike="noStrike" cap="none" normalizeH="0" baseline="0" dirty="0" err="1">
                <a:ln>
                  <a:noFill/>
                </a:ln>
                <a:solidFill>
                  <a:srgbClr val="E83E8C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clockPin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rgbClr val="E83E8C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 </a:t>
            </a:r>
            <a:r>
              <a:rPr kumimoji="0" lang="en-US" altLang="ru-RU" sz="2000" b="1" i="0" u="none" strike="noStrike" cap="none" normalizeH="0" baseline="0" dirty="0" err="1">
                <a:ln>
                  <a:noFill/>
                </a:ln>
                <a:solidFill>
                  <a:srgbClr val="E83E8C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bitOrder</a:t>
            </a:r>
            <a:r>
              <a:rPr kumimoji="0" lang="en-US" altLang="ru-RU" sz="2000" b="1" i="0" u="none" strike="noStrike" cap="none" normalizeH="0" baseline="0" dirty="0">
                <a:ln>
                  <a:noFill/>
                </a:ln>
                <a:solidFill>
                  <a:srgbClr val="E83E8C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value</a:t>
            </a:r>
            <a:r>
              <a:rPr lang="ru-RU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kumimoji="0" lang="en-US" altLang="ru-RU" sz="2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ru-RU" sz="20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Выводит последовательно 8 бит информации (1 байт) в порт ввода/вывода. Выводить можно как с левого (старшего) бита, так и с правого (младшего) бита. Каждый бит последовательно выставляется на порту ввода/вывода </a:t>
            </a:r>
            <a:r>
              <a:rPr kumimoji="0" lang="ru-RU" altLang="ru-RU" sz="1800" b="1" i="0" u="none" strike="noStrike" cap="none" normalizeH="0" baseline="0" dirty="0" err="1">
                <a:ln>
                  <a:noFill/>
                </a:ln>
                <a:solidFill>
                  <a:srgbClr val="E83E8C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dataPin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после чего на порт ввода/вывода </a:t>
            </a:r>
            <a:r>
              <a:rPr kumimoji="0" lang="ru-RU" altLang="ru-RU" sz="1800" b="1" i="0" u="none" strike="noStrike" cap="none" normalizeH="0" baseline="0" dirty="0" err="1">
                <a:ln>
                  <a:noFill/>
                </a:ln>
                <a:solidFill>
                  <a:srgbClr val="E83E8C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clockPin</a:t>
            </a: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 устанавливается сигнал, «говорящий» о доступности к считыванию бита.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900" b="1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50000"/>
                    <a:lumOff val="50000"/>
                  </a:schemeClr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dataPin</a:t>
            </a:r>
            <a:r>
              <a:rPr kumimoji="0" lang="ru-RU" altLang="ru-RU" sz="1900" b="0" i="0" u="none" strike="noStrike" cap="none" normalizeH="0" baseline="0" dirty="0">
                <a:ln>
                  <a:noFill/>
                </a:ln>
                <a:solidFill>
                  <a:srgbClr val="383D4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 — контакт платы </a:t>
            </a:r>
            <a:r>
              <a:rPr kumimoji="0" lang="ru-RU" altLang="ru-RU" sz="1900" b="0" i="0" u="none" strike="noStrike" cap="none" normalizeH="0" baseline="0" dirty="0" err="1">
                <a:ln>
                  <a:noFill/>
                </a:ln>
                <a:solidFill>
                  <a:srgbClr val="383D4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Ардуино</a:t>
            </a:r>
            <a:r>
              <a:rPr kumimoji="0" lang="ru-RU" altLang="ru-RU" sz="1900" b="0" i="0" u="none" strike="noStrike" cap="none" normalizeH="0" baseline="0" dirty="0">
                <a:ln>
                  <a:noFill/>
                </a:ln>
                <a:solidFill>
                  <a:srgbClr val="383D4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на который выводятся биты.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900" b="1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50000"/>
                    <a:lumOff val="50000"/>
                  </a:schemeClr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clockPin</a:t>
            </a:r>
            <a:r>
              <a:rPr kumimoji="0" lang="ru-RU" altLang="ru-RU" sz="1900" b="0" i="0" u="none" strike="noStrike" cap="none" normalizeH="0" baseline="0" dirty="0">
                <a:ln>
                  <a:noFill/>
                </a:ln>
                <a:solidFill>
                  <a:srgbClr val="383D4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 — контакт для синхронизации.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900" b="1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50000"/>
                    <a:lumOff val="50000"/>
                  </a:schemeClr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bitOrder</a:t>
            </a:r>
            <a:r>
              <a:rPr kumimoji="0" lang="ru-RU" altLang="ru-RU" sz="1900" b="0" i="0" u="none" strike="noStrike" cap="none" normalizeH="0" baseline="0" dirty="0">
                <a:ln>
                  <a:noFill/>
                </a:ln>
                <a:solidFill>
                  <a:srgbClr val="383D4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 — параметр определяет, с какого бита начинается передача: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900" b="1" i="0" u="none" strike="noStrike" cap="none" normalizeH="0" baseline="0" dirty="0">
                <a:ln>
                  <a:noFill/>
                </a:ln>
                <a:solidFill>
                  <a:srgbClr val="E83E8C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LS</a:t>
            </a:r>
            <a:r>
              <a:rPr kumimoji="0" lang="ru-RU" altLang="ru-RU" sz="1900" b="1" i="0" u="none" strike="noStrike" cap="none" normalizeH="0" baseline="0" dirty="0">
                <a:ln>
                  <a:noFill/>
                </a:ln>
                <a:solidFill>
                  <a:schemeClr val="accent1">
                    <a:lumMod val="50000"/>
                    <a:lumOff val="50000"/>
                  </a:schemeClr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BFI</a:t>
            </a:r>
            <a:r>
              <a:rPr kumimoji="0" lang="ru-RU" altLang="ru-RU" sz="1900" b="1" i="0" u="none" strike="noStrike" cap="none" normalizeH="0" baseline="0" dirty="0">
                <a:ln>
                  <a:noFill/>
                </a:ln>
                <a:solidFill>
                  <a:srgbClr val="E83E8C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RST</a:t>
            </a:r>
            <a:r>
              <a:rPr kumimoji="0" lang="ru-RU" altLang="ru-RU" sz="1900" b="0" i="0" u="none" strike="noStrike" cap="none" normalizeH="0" baseline="0" dirty="0">
                <a:ln>
                  <a:noFill/>
                </a:ln>
                <a:solidFill>
                  <a:srgbClr val="383D4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 — с левого (старшего) бита;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900" b="1" i="0" u="none" strike="noStrike" cap="none" normalizeH="0" baseline="0" dirty="0">
                <a:ln>
                  <a:noFill/>
                </a:ln>
                <a:solidFill>
                  <a:srgbClr val="E83E8C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MSBFIRST</a:t>
            </a:r>
            <a:r>
              <a:rPr kumimoji="0" lang="ru-RU" altLang="ru-RU" sz="1900" b="0" i="0" u="none" strike="noStrike" cap="none" normalizeH="0" baseline="0" dirty="0">
                <a:ln>
                  <a:noFill/>
                </a:ln>
                <a:solidFill>
                  <a:srgbClr val="383D4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 — с правого (младшего) бита.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900" b="1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50000"/>
                    <a:lumOff val="50000"/>
                  </a:schemeClr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value</a:t>
            </a:r>
            <a:r>
              <a:rPr kumimoji="0" lang="ru-RU" altLang="ru-RU" sz="19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50000"/>
                    <a:lumOff val="50000"/>
                  </a:schemeClr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  <a:r>
              <a:rPr kumimoji="0" lang="ru-RU" altLang="ru-RU" sz="1900" b="0" i="0" u="none" strike="noStrike" cap="none" normalizeH="0" baseline="0" dirty="0">
                <a:ln>
                  <a:noFill/>
                </a:ln>
                <a:solidFill>
                  <a:srgbClr val="383D4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— один байт (8 бит) информации, которые необходимо передать</a:t>
            </a:r>
            <a:endParaRPr kumimoji="0" lang="ru-RU" altLang="ru-RU" sz="1900" b="0" i="0" u="none" strike="noStrike" cap="none" normalizeH="0" baseline="0" dirty="0">
              <a:ln>
                <a:noFill/>
              </a:ln>
              <a:solidFill>
                <a:srgbClr val="818182"/>
              </a:solidFill>
              <a:effectLst/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kumimoji="0" lang="en-US" alt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kumimoji="0" lang="ru-RU" altLang="ru-RU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ru-RU" sz="2000" b="1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6D726E1-C4C6-4BD4-9092-EBC01F652A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73311" y="4957379"/>
            <a:ext cx="184731" cy="369332"/>
          </a:xfrm>
          <a:prstGeom prst="rect">
            <a:avLst/>
          </a:prstGeom>
          <a:solidFill>
            <a:srgbClr val="FEFEF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3830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556BDF-E294-4C23-A166-E93A80A81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Программа для вывода числа в желаемый регистр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94F76D-B694-47AC-A1F9-EC469C9528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521" y="2180496"/>
            <a:ext cx="3113138" cy="3678303"/>
          </a:xfrm>
        </p:spPr>
        <p:txBody>
          <a:bodyPr/>
          <a:lstStyle/>
          <a:p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Что получилось в результате выполнения программы?</a:t>
            </a:r>
          </a:p>
          <a:p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Как поменять число?</a:t>
            </a:r>
          </a:p>
          <a:p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Как поменять разряд вывода?</a:t>
            </a:r>
          </a:p>
          <a:p>
            <a:r>
              <a:rPr lang="ru-RU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Внесите изменения соответственно вашему варианту.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3A0374C-7075-4FD8-BEEC-893DB6BACA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707" y="1859280"/>
            <a:ext cx="8627020" cy="455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81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400A20-1DA9-419E-BFE8-0FA80AE3C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Таблица Двоичных кодов для работы с индикатором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B835CCA2-3AEF-425A-85BB-EE6B1B4A50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6207253"/>
              </p:ext>
            </p:extLst>
          </p:nvPr>
        </p:nvGraphicFramePr>
        <p:xfrm>
          <a:off x="438952" y="1878625"/>
          <a:ext cx="5829768" cy="4719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2759">
                  <a:extLst>
                    <a:ext uri="{9D8B030D-6E8A-4147-A177-3AD203B41FA5}">
                      <a16:colId xmlns:a16="http://schemas.microsoft.com/office/drawing/2014/main" val="3521771411"/>
                    </a:ext>
                  </a:extLst>
                </a:gridCol>
                <a:gridCol w="1819105">
                  <a:extLst>
                    <a:ext uri="{9D8B030D-6E8A-4147-A177-3AD203B41FA5}">
                      <a16:colId xmlns:a16="http://schemas.microsoft.com/office/drawing/2014/main" val="2862430571"/>
                    </a:ext>
                  </a:extLst>
                </a:gridCol>
                <a:gridCol w="1273952">
                  <a:extLst>
                    <a:ext uri="{9D8B030D-6E8A-4147-A177-3AD203B41FA5}">
                      <a16:colId xmlns:a16="http://schemas.microsoft.com/office/drawing/2014/main" val="1448763831"/>
                    </a:ext>
                  </a:extLst>
                </a:gridCol>
                <a:gridCol w="1273952">
                  <a:extLst>
                    <a:ext uri="{9D8B030D-6E8A-4147-A177-3AD203B41FA5}">
                      <a16:colId xmlns:a16="http://schemas.microsoft.com/office/drawing/2014/main" val="1130119209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Код  для вывода числа на индикатор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4256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Число на индикаторе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Код в двоичном виде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Вариант задания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Разряд к заданию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5376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0b11000000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8650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0b11111001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7843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0b10100100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78226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0b10110000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3850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0b10011001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80981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0b10010010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27519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0b10000010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7304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0b11111000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56655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0b10000000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76088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0b10010000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030207"/>
                  </a:ext>
                </a:extLst>
              </a:tr>
            </a:tbl>
          </a:graphicData>
        </a:graphic>
      </p:graphicFrame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76B05C18-1245-4291-8AA7-0DF6FE2A74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754786"/>
              </p:ext>
            </p:extLst>
          </p:nvPr>
        </p:nvGraphicFramePr>
        <p:xfrm>
          <a:off x="6819560" y="1878625"/>
          <a:ext cx="4933488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8078">
                  <a:extLst>
                    <a:ext uri="{9D8B030D-6E8A-4147-A177-3AD203B41FA5}">
                      <a16:colId xmlns:a16="http://schemas.microsoft.com/office/drawing/2014/main" val="3606328223"/>
                    </a:ext>
                  </a:extLst>
                </a:gridCol>
                <a:gridCol w="2535410">
                  <a:extLst>
                    <a:ext uri="{9D8B030D-6E8A-4147-A177-3AD203B41FA5}">
                      <a16:colId xmlns:a16="http://schemas.microsoft.com/office/drawing/2014/main" val="138715949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Код  для выбора разряда индикатора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6061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Число на индикаторе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Код в двоичном виде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7808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0b11110001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3311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0b11110010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3378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0b11110100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76448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0b11111000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703316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A94C99F-0BBB-4E9F-A27C-C8ED628E82AB}"/>
              </a:ext>
            </a:extLst>
          </p:cNvPr>
          <p:cNvSpPr txBox="1"/>
          <p:nvPr/>
        </p:nvSpPr>
        <p:spPr>
          <a:xfrm>
            <a:off x="6531864" y="5110480"/>
            <a:ext cx="55088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4D1434"/>
                </a:solidFill>
              </a:rPr>
              <a:t>Как упростить выбор числа и разряда?</a:t>
            </a:r>
          </a:p>
        </p:txBody>
      </p:sp>
    </p:spTree>
    <p:extLst>
      <p:ext uri="{BB962C8B-B14F-4D97-AF65-F5344CB8AC3E}">
        <p14:creationId xmlns:p14="http://schemas.microsoft.com/office/powerpoint/2010/main" val="55885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05CB91-80EA-4817-9267-F20A9E952D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Использование массивов для упрощения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56F318-25F2-4BF8-9684-4A2BE4A87E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1899920"/>
            <a:ext cx="3330408" cy="4866640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Как поставить точку после числа? Что надо изменить в программе?</a:t>
            </a:r>
          </a:p>
          <a:p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Смотрим схему подключения светодиода, отвечающего за точку в индикаторе и находим номер вывода.</a:t>
            </a:r>
          </a:p>
          <a:p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Смотрим на схему подключения регистра и определяем в каком бите содержится информация о состоянии точки.</a:t>
            </a:r>
          </a:p>
          <a:p>
            <a:r>
              <a:rPr lang="ru-RU" b="1" dirty="0">
                <a:latin typeface="Courier New" panose="02070309020205020404" pitchFamily="49" charset="0"/>
                <a:cs typeface="Courier New" panose="02070309020205020404" pitchFamily="49" charset="0"/>
              </a:rPr>
              <a:t>Почему инверсная логика включения сегментов?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661597-74CA-4158-A5C6-1FD4060B0F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360" y="1899920"/>
            <a:ext cx="7727169" cy="486664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Рукописный ввод 5">
                <a:extLst>
                  <a:ext uri="{FF2B5EF4-FFF2-40B4-BE49-F238E27FC236}">
                    <a16:creationId xmlns:a16="http://schemas.microsoft.com/office/drawing/2014/main" id="{D28B46F1-41DB-4CDD-B76C-9F4C890CC65F}"/>
                  </a:ext>
                </a:extLst>
              </p14:cNvPr>
              <p14:cNvContentPartPr/>
              <p14:nvPr/>
            </p14:nvContentPartPr>
            <p14:xfrm>
              <a:off x="1333080" y="3702960"/>
              <a:ext cx="360" cy="360"/>
            </p14:xfrm>
          </p:contentPart>
        </mc:Choice>
        <mc:Fallback>
          <p:pic>
            <p:nvPicPr>
              <p:cNvPr id="6" name="Рукописный ввод 5">
                <a:extLst>
                  <a:ext uri="{FF2B5EF4-FFF2-40B4-BE49-F238E27FC236}">
                    <a16:creationId xmlns:a16="http://schemas.microsoft.com/office/drawing/2014/main" id="{D28B46F1-41DB-4CDD-B76C-9F4C890CC65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24080" y="3693960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4591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3807E1-5A1B-48A8-BD68-3F1F778E2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Динамическая индикация. </a:t>
            </a:r>
            <a:r>
              <a:rPr lang="ru-RU"/>
              <a:t>Начало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2D0498-24A4-48E6-BAA7-A108CD354F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180496"/>
            <a:ext cx="3249127" cy="4159344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Для того, чтобы отобразить на индикаторе </a:t>
            </a:r>
            <a:r>
              <a:rPr lang="ru-RU" b="1" dirty="0">
                <a:latin typeface="Courier New" panose="02070309020205020404" pitchFamily="49" charset="0"/>
                <a:cs typeface="Courier New" panose="02070309020205020404" pitchFamily="49" charset="0"/>
              </a:rPr>
              <a:t>больше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чем один разряд, заставим </a:t>
            </a:r>
            <a:r>
              <a:rPr lang="ru-RU" b="1" dirty="0">
                <a:latin typeface="Courier New" panose="02070309020205020404" pitchFamily="49" charset="0"/>
                <a:cs typeface="Courier New" panose="02070309020205020404" pitchFamily="49" charset="0"/>
              </a:rPr>
              <a:t>левый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регистр «перебирать» последовательно </a:t>
            </a:r>
            <a:r>
              <a:rPr lang="ru-RU" b="1" dirty="0">
                <a:latin typeface="Courier New" panose="02070309020205020404" pitchFamily="49" charset="0"/>
                <a:cs typeface="Courier New" panose="02070309020205020404" pitchFamily="49" charset="0"/>
              </a:rPr>
              <a:t>катоды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индикатора.</a:t>
            </a:r>
          </a:p>
          <a:p>
            <a:r>
              <a:rPr lang="ru-RU" b="1" dirty="0">
                <a:latin typeface="Courier New" panose="02070309020205020404" pitchFamily="49" charset="0"/>
                <a:cs typeface="Courier New" panose="02070309020205020404" pitchFamily="49" charset="0"/>
              </a:rPr>
              <a:t>Почему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мы не видим </a:t>
            </a:r>
            <a:r>
              <a:rPr lang="ru-RU" b="1" i="1" dirty="0">
                <a:latin typeface="Courier New" panose="02070309020205020404" pitchFamily="49" charset="0"/>
                <a:cs typeface="Courier New" panose="02070309020205020404" pitchFamily="49" charset="0"/>
              </a:rPr>
              <a:t>постоянного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свечения? </a:t>
            </a:r>
          </a:p>
          <a:p>
            <a:r>
              <a:rPr lang="ru-RU" b="1" dirty="0">
                <a:latin typeface="Courier New" panose="02070309020205020404" pitchFamily="49" charset="0"/>
                <a:cs typeface="Courier New" panose="02070309020205020404" pitchFamily="49" charset="0"/>
              </a:rPr>
              <a:t>Что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надо изменить в программе чтобы </a:t>
            </a:r>
            <a:r>
              <a:rPr lang="ru-RU" b="1" i="1" dirty="0">
                <a:latin typeface="Courier New" panose="02070309020205020404" pitchFamily="49" charset="0"/>
                <a:cs typeface="Courier New" panose="02070309020205020404" pitchFamily="49" charset="0"/>
              </a:rPr>
              <a:t>на всех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разрядах горело число 5?</a:t>
            </a:r>
          </a:p>
          <a:p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Как заставить гореть </a:t>
            </a:r>
            <a:r>
              <a:rPr lang="ru-RU" b="1" dirty="0">
                <a:latin typeface="Courier New" panose="02070309020205020404" pitchFamily="49" charset="0"/>
                <a:cs typeface="Courier New" panose="02070309020205020404" pitchFamily="49" charset="0"/>
              </a:rPr>
              <a:t>всего 3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разряда?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2F43DFD-3432-4C50-B5D8-FA2CA7BA3D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1585" y="2148932"/>
            <a:ext cx="7859222" cy="4190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65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972343-2FCA-4F7D-9E6F-77F7B043B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0" u="none" strike="noStrike" dirty="0">
                <a:effectLst/>
                <a:latin typeface="Montserrat" panose="020B0604020202020204" pitchFamily="2" charset="-52"/>
              </a:rPr>
              <a:t>модуль </a:t>
            </a:r>
            <a:r>
              <a:rPr lang="en-US" b="1" i="0" u="none" strike="noStrike" dirty="0">
                <a:effectLst/>
                <a:latin typeface="Montserrat" panose="020B0604020202020204" pitchFamily="2" charset="-52"/>
              </a:rPr>
              <a:t>Multi-function Shield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48696D-1ADD-4902-8677-F366F0A445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032" y="1799496"/>
            <a:ext cx="11029615" cy="367830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Модуль состоит из следующих частей:</a:t>
            </a:r>
          </a:p>
          <a:p>
            <a:r>
              <a:rPr lang="ru-RU" b="0" i="0" dirty="0">
                <a:solidFill>
                  <a:srgbClr val="22222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4 светодиода: D10, D11, D12, D13;</a:t>
            </a:r>
          </a:p>
          <a:p>
            <a:r>
              <a:rPr lang="ru-RU" b="0" i="0" dirty="0">
                <a:solidFill>
                  <a:srgbClr val="22222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3 тактовые кнопки: A1, A2, A3;</a:t>
            </a:r>
          </a:p>
          <a:p>
            <a:r>
              <a:rPr lang="ru-RU" b="0" i="0" dirty="0">
                <a:solidFill>
                  <a:srgbClr val="22222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Потенциометр (10 кОм): A0;</a:t>
            </a:r>
          </a:p>
          <a:p>
            <a:r>
              <a:rPr lang="ru-RU" b="0" i="0" dirty="0">
                <a:solidFill>
                  <a:srgbClr val="22222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4-разрядный 7-семисегментный LED индикатор на 2-х сдвиговых регистрах 74HC595: </a:t>
            </a:r>
            <a:r>
              <a:rPr lang="ru-RU" b="0" i="0" dirty="0" err="1">
                <a:solidFill>
                  <a:srgbClr val="22222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Latch</a:t>
            </a:r>
            <a:r>
              <a:rPr lang="ru-RU" b="0" i="0" dirty="0">
                <a:solidFill>
                  <a:srgbClr val="22222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4, </a:t>
            </a:r>
            <a:r>
              <a:rPr lang="ru-RU" b="0" i="0" dirty="0" err="1">
                <a:solidFill>
                  <a:srgbClr val="22222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Clock</a:t>
            </a:r>
            <a:r>
              <a:rPr lang="ru-RU" b="0" i="0" dirty="0">
                <a:solidFill>
                  <a:srgbClr val="22222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7, Data 8;</a:t>
            </a:r>
          </a:p>
          <a:p>
            <a:r>
              <a:rPr lang="ru-RU" b="0" i="0" dirty="0">
                <a:solidFill>
                  <a:srgbClr val="22222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Звуковой излучатель (Зуммер): D3;</a:t>
            </a:r>
          </a:p>
          <a:p>
            <a:r>
              <a:rPr lang="ru-RU" b="0" i="0" dirty="0">
                <a:solidFill>
                  <a:srgbClr val="22222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Разъем для подключения инфракрасного датчика: D2;</a:t>
            </a:r>
          </a:p>
          <a:p>
            <a:r>
              <a:rPr lang="ru-RU" b="0" i="0" dirty="0">
                <a:solidFill>
                  <a:srgbClr val="22222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Разъем для подключения аналогово LM35 или цифрового DS18B20 датчиков температуры (Джампер J1 подключает или отключает резистор 10 кОм для правильной работы этих датчиков): A4;</a:t>
            </a:r>
          </a:p>
          <a:p>
            <a:r>
              <a:rPr lang="ru-RU" b="0" i="0" dirty="0">
                <a:solidFill>
                  <a:srgbClr val="22222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Разъем APC220 для подключения модулей (Bluetooth, голосового модуля и др.): GND, +5v, D0, D1 (</a:t>
            </a:r>
            <a:r>
              <a:rPr lang="ru-RU" b="0" i="0" dirty="0" err="1">
                <a:solidFill>
                  <a:srgbClr val="22222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rx</a:t>
            </a:r>
            <a:r>
              <a:rPr lang="ru-RU" b="0" i="0" dirty="0">
                <a:solidFill>
                  <a:srgbClr val="22222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ru-RU" b="0" i="0" dirty="0" err="1">
                <a:solidFill>
                  <a:srgbClr val="22222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tx</a:t>
            </a:r>
            <a:r>
              <a:rPr lang="ru-RU" b="0" i="0" dirty="0">
                <a:solidFill>
                  <a:srgbClr val="22222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ru-RU" b="0" i="0" dirty="0">
                <a:solidFill>
                  <a:srgbClr val="22222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Свободные </a:t>
            </a:r>
            <a:r>
              <a:rPr lang="ru-RU" b="0" i="0" dirty="0" err="1">
                <a:solidFill>
                  <a:srgbClr val="22222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пины</a:t>
            </a:r>
            <a:r>
              <a:rPr lang="ru-RU" b="0" i="0" dirty="0">
                <a:solidFill>
                  <a:srgbClr val="22222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(с ШИМ (</a:t>
            </a:r>
            <a:r>
              <a:rPr lang="ru-RU" b="0" i="0" dirty="0" err="1">
                <a:solidFill>
                  <a:srgbClr val="22222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pwm</a:t>
            </a:r>
            <a:r>
              <a:rPr lang="ru-RU" b="0" i="0" dirty="0">
                <a:solidFill>
                  <a:srgbClr val="22222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)), например для сервоприводов: D5, D6, D9, A5.</a:t>
            </a:r>
            <a:endParaRPr lang="ru-RU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8CF979-6100-4801-A50A-3B32868DBB88}"/>
              </a:ext>
            </a:extLst>
          </p:cNvPr>
          <p:cNvSpPr txBox="1"/>
          <p:nvPr/>
        </p:nvSpPr>
        <p:spPr>
          <a:xfrm>
            <a:off x="4238015" y="5632624"/>
            <a:ext cx="34416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4D1434"/>
                </a:solidFill>
              </a:rPr>
              <a:t>Найдем их на плате!</a:t>
            </a:r>
          </a:p>
        </p:txBody>
      </p:sp>
    </p:spTree>
    <p:extLst>
      <p:ext uri="{BB962C8B-B14F-4D97-AF65-F5344CB8AC3E}">
        <p14:creationId xmlns:p14="http://schemas.microsoft.com/office/powerpoint/2010/main" val="176328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6DC3F9-595F-4638-B417-5B5371117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Схема устройства.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37425D1-1A3E-4CA6-85B1-AE8E905248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936" y="1932911"/>
            <a:ext cx="9980128" cy="4925089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7638280-5453-4D4F-AF79-E5596EF53C3F}"/>
              </a:ext>
            </a:extLst>
          </p:cNvPr>
          <p:cNvSpPr txBox="1"/>
          <p:nvPr/>
        </p:nvSpPr>
        <p:spPr>
          <a:xfrm rot="2552372">
            <a:off x="2954426" y="4334562"/>
            <a:ext cx="42016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4D1434"/>
                </a:solidFill>
              </a:rPr>
              <a:t>Пора учиться читать схемы!!!</a:t>
            </a:r>
          </a:p>
        </p:txBody>
      </p:sp>
    </p:spTree>
    <p:extLst>
      <p:ext uri="{BB962C8B-B14F-4D97-AF65-F5344CB8AC3E}">
        <p14:creationId xmlns:p14="http://schemas.microsoft.com/office/powerpoint/2010/main" val="698115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451D75-D30F-4519-AD37-E80ECDA0D5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Работа со светодиодными индикаторами.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94E2B05-3918-4CEE-B313-0B9C3C1BD3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15" b="27058"/>
          <a:stretch/>
        </p:blipFill>
        <p:spPr>
          <a:xfrm>
            <a:off x="581192" y="1856422"/>
            <a:ext cx="5225248" cy="444813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6E44A05-9DBA-40DC-A71B-6E338D4FCEC3}"/>
              </a:ext>
            </a:extLst>
          </p:cNvPr>
          <p:cNvSpPr txBox="1"/>
          <p:nvPr/>
        </p:nvSpPr>
        <p:spPr>
          <a:xfrm>
            <a:off x="5806440" y="2049780"/>
            <a:ext cx="6085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4D1434"/>
                </a:solidFill>
              </a:rPr>
              <a:t>4-х разрядный </a:t>
            </a:r>
            <a:r>
              <a:rPr lang="ru-RU" sz="2400" b="1" dirty="0" err="1">
                <a:solidFill>
                  <a:srgbClr val="4D1434"/>
                </a:solidFill>
              </a:rPr>
              <a:t>семисегментный</a:t>
            </a:r>
            <a:r>
              <a:rPr lang="ru-RU" sz="2400" b="1" dirty="0">
                <a:solidFill>
                  <a:srgbClr val="4D1434"/>
                </a:solidFill>
              </a:rPr>
              <a:t> индикатор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0D8B89-0C10-4EE4-9102-449B0B9E41C9}"/>
              </a:ext>
            </a:extLst>
          </p:cNvPr>
          <p:cNvSpPr txBox="1"/>
          <p:nvPr/>
        </p:nvSpPr>
        <p:spPr>
          <a:xfrm>
            <a:off x="5966460" y="3878580"/>
            <a:ext cx="4455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4D1434"/>
                </a:solidFill>
              </a:rPr>
              <a:t>Сдвиговые регистры </a:t>
            </a:r>
            <a:r>
              <a:rPr lang="ru-RU" sz="2400" b="1" i="0" dirty="0">
                <a:solidFill>
                  <a:srgbClr val="4D1434"/>
                </a:solidFill>
                <a:effectLst/>
                <a:latin typeface="Work Sans" panose="020B0604020202020204" pitchFamily="2" charset="0"/>
              </a:rPr>
              <a:t>74HC595</a:t>
            </a:r>
            <a:r>
              <a:rPr lang="ru-RU" sz="2400" b="1" dirty="0">
                <a:solidFill>
                  <a:srgbClr val="4D1434"/>
                </a:solidFill>
              </a:rPr>
              <a:t> </a:t>
            </a: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265DC21C-269F-43FD-BF1A-57316A61FD63}"/>
              </a:ext>
            </a:extLst>
          </p:cNvPr>
          <p:cNvCxnSpPr>
            <a:cxnSpLocks/>
          </p:cNvCxnSpPr>
          <p:nvPr/>
        </p:nvCxnSpPr>
        <p:spPr>
          <a:xfrm flipH="1">
            <a:off x="4975860" y="4274820"/>
            <a:ext cx="990600" cy="457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CEC5A55F-E6E4-465C-9472-CA738C2CFBC2}"/>
              </a:ext>
            </a:extLst>
          </p:cNvPr>
          <p:cNvCxnSpPr>
            <a:cxnSpLocks/>
          </p:cNvCxnSpPr>
          <p:nvPr/>
        </p:nvCxnSpPr>
        <p:spPr>
          <a:xfrm flipH="1">
            <a:off x="2011680" y="4274820"/>
            <a:ext cx="3954780" cy="457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FA294802-1F36-4BA4-B27D-94D4F77D68B3}"/>
              </a:ext>
            </a:extLst>
          </p:cNvPr>
          <p:cNvCxnSpPr>
            <a:cxnSpLocks/>
          </p:cNvCxnSpPr>
          <p:nvPr/>
        </p:nvCxnSpPr>
        <p:spPr>
          <a:xfrm flipH="1">
            <a:off x="4975860" y="2415540"/>
            <a:ext cx="2468880" cy="4724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B41254B-C5C9-4B54-82E4-F1408C9F2916}"/>
              </a:ext>
            </a:extLst>
          </p:cNvPr>
          <p:cNvSpPr txBox="1"/>
          <p:nvPr/>
        </p:nvSpPr>
        <p:spPr>
          <a:xfrm>
            <a:off x="6804660" y="4876800"/>
            <a:ext cx="50009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4D1434"/>
                </a:solidFill>
              </a:rPr>
              <a:t>Что тут происходит????</a:t>
            </a:r>
          </a:p>
        </p:txBody>
      </p:sp>
    </p:spTree>
    <p:extLst>
      <p:ext uri="{BB962C8B-B14F-4D97-AF65-F5344CB8AC3E}">
        <p14:creationId xmlns:p14="http://schemas.microsoft.com/office/powerpoint/2010/main" val="211102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7EA37D-BC41-4443-B0E4-C7461286F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/>
              <a:t>Не</a:t>
            </a:r>
            <a:r>
              <a:rPr lang="ru-RU" sz="3600" dirty="0"/>
              <a:t> </a:t>
            </a:r>
            <a:r>
              <a:rPr lang="ru-RU" sz="3100" dirty="0"/>
              <a:t>пугаемся</a:t>
            </a:r>
            <a:r>
              <a:rPr lang="ru-RU" sz="3600" dirty="0"/>
              <a:t>, а разбираемся. </a:t>
            </a:r>
            <a:br>
              <a:rPr lang="ru-RU" dirty="0"/>
            </a:br>
            <a:r>
              <a:rPr lang="ru-RU" sz="2700" dirty="0" err="1"/>
              <a:t>Семисегментный</a:t>
            </a:r>
            <a:r>
              <a:rPr lang="ru-RU" sz="2700" dirty="0"/>
              <a:t> индикатор.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8E36399-7D62-4748-AF46-54BD28EEAB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579" y="1821882"/>
            <a:ext cx="7054047" cy="3678303"/>
          </a:xfrm>
        </p:spPr>
        <p:txBody>
          <a:bodyPr/>
          <a:lstStyle/>
          <a:p>
            <a:r>
              <a:rPr lang="ru-RU" b="1" i="1" dirty="0">
                <a:latin typeface="Courier New" panose="02070309020205020404" pitchFamily="49" charset="0"/>
                <a:cs typeface="Courier New" panose="02070309020205020404" pitchFamily="49" charset="0"/>
              </a:rPr>
              <a:t>Все просто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– это </a:t>
            </a:r>
            <a:r>
              <a:rPr lang="ru-RU" u="sng" dirty="0">
                <a:latin typeface="Courier New" panose="02070309020205020404" pitchFamily="49" charset="0"/>
                <a:cs typeface="Courier New" panose="02070309020205020404" pitchFamily="49" charset="0"/>
              </a:rPr>
              <a:t>устройство </a:t>
            </a:r>
            <a:r>
              <a:rPr lang="ru-RU" b="1" i="1" u="sng" dirty="0">
                <a:latin typeface="Courier New" panose="02070309020205020404" pitchFamily="49" charset="0"/>
                <a:cs typeface="Courier New" panose="02070309020205020404" pitchFamily="49" charset="0"/>
              </a:rPr>
              <a:t>вывода </a:t>
            </a:r>
            <a:r>
              <a:rPr lang="ru-RU" b="1" i="1" dirty="0">
                <a:latin typeface="Courier New" panose="02070309020205020404" pitchFamily="49" charset="0"/>
                <a:cs typeface="Courier New" panose="02070309020205020404" pitchFamily="49" charset="0"/>
              </a:rPr>
              <a:t>информации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, состоящее из </a:t>
            </a:r>
            <a:r>
              <a:rPr lang="ru-RU" b="1" i="1" dirty="0">
                <a:latin typeface="Courier New" panose="02070309020205020404" pitchFamily="49" charset="0"/>
                <a:cs typeface="Courier New" panose="02070309020205020404" pitchFamily="49" charset="0"/>
              </a:rPr>
              <a:t>7-ми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элементов, а конкретнее – </a:t>
            </a:r>
            <a:r>
              <a:rPr lang="ru-RU" b="1" i="1" dirty="0">
                <a:latin typeface="Courier New" panose="02070309020205020404" pitchFamily="49" charset="0"/>
                <a:cs typeface="Courier New" panose="02070309020205020404" pitchFamily="49" charset="0"/>
              </a:rPr>
              <a:t>светодиодов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</a:p>
          <a:p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Бывают с общим </a:t>
            </a:r>
            <a:r>
              <a:rPr lang="ru-RU" b="1" i="1" dirty="0">
                <a:latin typeface="Courier New" panose="02070309020205020404" pitchFamily="49" charset="0"/>
                <a:cs typeface="Courier New" panose="02070309020205020404" pitchFamily="49" charset="0"/>
              </a:rPr>
              <a:t>катодом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и общим </a:t>
            </a:r>
            <a:r>
              <a:rPr lang="ru-RU" b="1" i="1" dirty="0">
                <a:latin typeface="Courier New" panose="02070309020205020404" pitchFamily="49" charset="0"/>
                <a:cs typeface="Courier New" panose="02070309020205020404" pitchFamily="49" charset="0"/>
              </a:rPr>
              <a:t>анодом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</a:p>
          <a:p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Бывают как </a:t>
            </a:r>
            <a:r>
              <a:rPr lang="ru-RU" b="1" i="1" dirty="0">
                <a:latin typeface="Courier New" panose="02070309020205020404" pitchFamily="49" charset="0"/>
                <a:cs typeface="Courier New" panose="02070309020205020404" pitchFamily="49" charset="0"/>
              </a:rPr>
              <a:t>с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точкой так и </a:t>
            </a:r>
            <a:r>
              <a:rPr lang="ru-RU" b="1" i="1" dirty="0">
                <a:latin typeface="Courier New" panose="02070309020205020404" pitchFamily="49" charset="0"/>
                <a:cs typeface="Courier New" panose="02070309020205020404" pitchFamily="49" charset="0"/>
              </a:rPr>
              <a:t>без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нее.</a:t>
            </a:r>
          </a:p>
          <a:p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Бывают </a:t>
            </a:r>
            <a:r>
              <a:rPr lang="ru-RU" b="1" i="1" dirty="0">
                <a:latin typeface="Courier New" panose="02070309020205020404" pitchFamily="49" charset="0"/>
                <a:cs typeface="Courier New" panose="02070309020205020404" pitchFamily="49" charset="0"/>
              </a:rPr>
              <a:t>большие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и </a:t>
            </a:r>
            <a:r>
              <a:rPr lang="ru-RU" b="1" i="1" dirty="0">
                <a:latin typeface="Courier New" panose="02070309020205020404" pitchFamily="49" charset="0"/>
                <a:cs typeface="Courier New" panose="02070309020205020404" pitchFamily="49" charset="0"/>
              </a:rPr>
              <a:t>маленькие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</a:p>
          <a:p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Бывают </a:t>
            </a:r>
            <a:r>
              <a:rPr lang="ru-RU" b="1" i="1" dirty="0">
                <a:latin typeface="Courier New" panose="02070309020205020404" pitchFamily="49" charset="0"/>
                <a:cs typeface="Courier New" panose="02070309020205020404" pitchFamily="49" charset="0"/>
              </a:rPr>
              <a:t>разных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цветов.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213CEB4-7944-42CF-9BF7-E16BDF9380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647" y="1995488"/>
            <a:ext cx="3811774" cy="2721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7AE93EC-6ACD-4FBE-A5BF-34CCFABD24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317" y="1900964"/>
            <a:ext cx="3758433" cy="37880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D0FAC86-9937-48AC-B6CC-4FED434DCC27}"/>
              </a:ext>
            </a:extLst>
          </p:cNvPr>
          <p:cNvSpPr txBox="1"/>
          <p:nvPr/>
        </p:nvSpPr>
        <p:spPr>
          <a:xfrm>
            <a:off x="638797" y="5500185"/>
            <a:ext cx="6675610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>
                <a:solidFill>
                  <a:srgbClr val="4D1434"/>
                </a:solidFill>
              </a:rPr>
              <a:t>Они все такие разные, но так похожи…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853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E3EB3E-6EE2-406B-A9AA-A4EBFF2E2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err="1"/>
              <a:t>Семисегментный</a:t>
            </a:r>
            <a:r>
              <a:rPr lang="ru-RU" sz="2800" dirty="0"/>
              <a:t> индикатор.</a:t>
            </a:r>
            <a:br>
              <a:rPr lang="ru-RU" sz="2800" dirty="0"/>
            </a:br>
            <a:r>
              <a:rPr lang="ru-RU" sz="2400" dirty="0"/>
              <a:t>принцип работы и управления.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66D1AB-B56A-43D5-B9AC-03F4DB9D4F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1890937"/>
            <a:ext cx="5210008" cy="1659984"/>
          </a:xfrm>
        </p:spPr>
        <p:txBody>
          <a:bodyPr>
            <a:normAutofit lnSpcReduction="10000"/>
          </a:bodyPr>
          <a:lstStyle/>
          <a:p>
            <a:r>
              <a:rPr lang="ru-RU" b="1" i="1" dirty="0">
                <a:latin typeface="Courier New" panose="02070309020205020404" pitchFamily="49" charset="0"/>
                <a:cs typeface="Courier New" panose="02070309020205020404" pitchFamily="49" charset="0"/>
              </a:rPr>
              <a:t>Как же ими управлять? </a:t>
            </a:r>
          </a:p>
          <a:p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Всего-лишь правильно соединить диоды и подать напряжение на нужные.</a:t>
            </a:r>
          </a:p>
          <a:p>
            <a:r>
              <a:rPr lang="ru-RU" b="1" i="1" dirty="0">
                <a:latin typeface="Courier New" panose="02070309020205020404" pitchFamily="49" charset="0"/>
                <a:cs typeface="Courier New" panose="02070309020205020404" pitchFamily="49" charset="0"/>
              </a:rPr>
              <a:t>Что же внутри нашего индикатора?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52CE464-A481-4DF7-AD0F-E21DED03AF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1" y="1947863"/>
            <a:ext cx="5958840" cy="125112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ACA64B5-2975-4E81-BD0A-8AF671626C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735" y="3193744"/>
            <a:ext cx="5326379" cy="3273504"/>
          </a:xfrm>
          <a:prstGeom prst="rect">
            <a:avLst/>
          </a:prstGeom>
        </p:spPr>
      </p:pic>
      <p:pic>
        <p:nvPicPr>
          <p:cNvPr id="3078" name="Picture 6" descr="Arduino UNO + 4-разрядный 7-сегментный индикатор (12 pin, 3641BS, red) -  Codius.ru">
            <a:extLst>
              <a:ext uri="{FF2B5EF4-FFF2-40B4-BE49-F238E27FC236}">
                <a16:creationId xmlns:a16="http://schemas.microsoft.com/office/drawing/2014/main" id="{B9B81644-4E04-4A77-A9B2-5F1DC90418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59" y="3550920"/>
            <a:ext cx="11029616" cy="3005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995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7A5D1F-24AC-497B-A7A3-66F88A6DE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1" y="854556"/>
            <a:ext cx="11029616" cy="1013800"/>
          </a:xfrm>
        </p:spPr>
        <p:txBody>
          <a:bodyPr>
            <a:normAutofit fontScale="90000"/>
          </a:bodyPr>
          <a:lstStyle/>
          <a:p>
            <a:r>
              <a:rPr lang="ru-RU" sz="3100" i="0" u="none" strike="noStrike" dirty="0">
                <a:effectLst/>
                <a:latin typeface="Montserrat" panose="020B0604020202020204" pitchFamily="2" charset="-52"/>
              </a:rPr>
              <a:t>основы схемотехники программируемых устройств. </a:t>
            </a:r>
            <a:br>
              <a:rPr lang="ru-RU" sz="3100" i="0" u="none" strike="noStrike" dirty="0">
                <a:effectLst/>
                <a:latin typeface="Montserrat" panose="020B0604020202020204" pitchFamily="2" charset="-52"/>
              </a:rPr>
            </a:br>
            <a:r>
              <a:rPr lang="ru-RU" sz="2700" i="0" u="none" strike="noStrike" dirty="0">
                <a:effectLst/>
                <a:latin typeface="Montserrat" panose="020B0604020202020204" pitchFamily="2" charset="-52"/>
              </a:rPr>
              <a:t>Регистр.</a:t>
            </a:r>
            <a:r>
              <a:rPr lang="ru-RU" sz="2700" dirty="0">
                <a:latin typeface="Montserrat" panose="020B0604020202020204" pitchFamily="2" charset="-52"/>
              </a:rPr>
              <a:t> </a:t>
            </a:r>
            <a:r>
              <a:rPr lang="ru-RU" sz="2700" i="0" u="none" strike="noStrike" dirty="0">
                <a:effectLst/>
                <a:latin typeface="Montserrat" panose="020B0604020202020204" pitchFamily="2" charset="-52"/>
              </a:rPr>
              <a:t>Сдвиговый регистр.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EB0D72-F990-4E4D-A24C-CA2DEAB6E2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653" y="1868356"/>
            <a:ext cx="5446228" cy="4890584"/>
          </a:xfrm>
        </p:spPr>
        <p:txBody>
          <a:bodyPr>
            <a:normAutofit fontScale="85000" lnSpcReduction="10000"/>
          </a:bodyPr>
          <a:lstStyle/>
          <a:p>
            <a:r>
              <a:rPr lang="ru-RU" b="1" i="0" dirty="0"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Регистр</a:t>
            </a:r>
            <a:r>
              <a:rPr lang="ru-RU" b="0" i="0" dirty="0">
                <a:solidFill>
                  <a:schemeClr val="tx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 — последовательное или параллельное логическое устройство, используемое для хранения n-разрядных двоичных чисел и выполнения преобразований над ними. </a:t>
            </a:r>
            <a:r>
              <a:rPr lang="ru-RU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Если просто, это всем нам знакомое </a:t>
            </a:r>
            <a:r>
              <a:rPr lang="ru-RU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ОЗУ</a:t>
            </a:r>
          </a:p>
          <a:p>
            <a:r>
              <a:rPr lang="ru-RU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Зачем нужен??? </a:t>
            </a:r>
            <a:r>
              <a:rPr lang="ru-RU" b="0" i="0" dirty="0">
                <a:solidFill>
                  <a:srgbClr val="373737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Регистр позволяет нам </a:t>
            </a:r>
            <a:r>
              <a:rPr lang="ru-RU" b="1" i="0" dirty="0">
                <a:solidFill>
                  <a:srgbClr val="373737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увеличить количество цифровых выводов</a:t>
            </a:r>
            <a:r>
              <a:rPr lang="ru-RU" b="0" i="0" dirty="0">
                <a:solidFill>
                  <a:srgbClr val="373737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 микроконтроллера, и мы сможем управлять любым количеством светодиодов, реле, зуммеров и любых других цифровых устройств. Они есть внутри каждого контроллера и микропроцессора, включая и микроконтроллер Atmega328 — сердце </a:t>
            </a:r>
            <a:r>
              <a:rPr lang="ru-RU" b="1" i="1" dirty="0" err="1">
                <a:solidFill>
                  <a:srgbClr val="373737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Ардуино</a:t>
            </a:r>
            <a:r>
              <a:rPr lang="ru-RU" b="1" i="1" dirty="0">
                <a:solidFill>
                  <a:srgbClr val="373737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Уно. </a:t>
            </a:r>
          </a:p>
          <a:p>
            <a:r>
              <a:rPr lang="ru-RU" b="1" i="1" dirty="0">
                <a:solidFill>
                  <a:srgbClr val="373737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Как правило </a:t>
            </a:r>
            <a:r>
              <a:rPr lang="ru-RU" b="0" i="0" dirty="0">
                <a:solidFill>
                  <a:srgbClr val="373737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регистры представляют собой сборку из </a:t>
            </a:r>
            <a:r>
              <a:rPr lang="ru-RU" b="1" i="1" dirty="0">
                <a:solidFill>
                  <a:srgbClr val="373737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D-триггеров</a:t>
            </a:r>
            <a:r>
              <a:rPr lang="ru-RU" b="0" i="0" dirty="0">
                <a:solidFill>
                  <a:srgbClr val="373737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— элементарных ячеек памяти.</a:t>
            </a:r>
          </a:p>
          <a:p>
            <a:r>
              <a:rPr lang="ru-RU" b="1" i="1" dirty="0">
                <a:solidFill>
                  <a:srgbClr val="373737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Записывать данные </a:t>
            </a:r>
            <a:r>
              <a:rPr lang="ru-RU" b="0" i="0" dirty="0">
                <a:solidFill>
                  <a:srgbClr val="373737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в регистр можно либо последовательно, либо параллельно. Регистры первого типа называются </a:t>
            </a:r>
            <a:r>
              <a:rPr lang="ru-RU" b="1" i="1" dirty="0">
                <a:solidFill>
                  <a:srgbClr val="373737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сдвиговыми</a:t>
            </a:r>
            <a:r>
              <a:rPr lang="ru-RU" b="0" i="0" dirty="0">
                <a:solidFill>
                  <a:srgbClr val="373737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второго типа — </a:t>
            </a:r>
            <a:r>
              <a:rPr lang="ru-RU" b="1" i="1" dirty="0">
                <a:solidFill>
                  <a:srgbClr val="373737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параллельными</a:t>
            </a:r>
            <a:r>
              <a:rPr lang="ru-RU" b="0" i="0" dirty="0">
                <a:solidFill>
                  <a:srgbClr val="373737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</a:p>
        </p:txBody>
      </p:sp>
      <p:pic>
        <p:nvPicPr>
          <p:cNvPr id="4098" name="Picture 2" descr="Регистры сдвига - ЭЛЕКТРОТЕХНИКА, ЭЛЕКТРОНИКА И СХЕМОТЕХНИКА">
            <a:extLst>
              <a:ext uri="{FF2B5EF4-FFF2-40B4-BE49-F238E27FC236}">
                <a16:creationId xmlns:a16="http://schemas.microsoft.com/office/drawing/2014/main" id="{6841E466-6B71-4443-920E-5D79EFB70F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478" y="2347913"/>
            <a:ext cx="6181725" cy="300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Разработчик Ori and the Will of the Wisps хочет добиться 120 кадров/с в  игре на Xbox Series X">
            <a:extLst>
              <a:ext uri="{FF2B5EF4-FFF2-40B4-BE49-F238E27FC236}">
                <a16:creationId xmlns:a16="http://schemas.microsoft.com/office/drawing/2014/main" id="{9BA28587-5FF5-48AF-A9C7-18FEF711A8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1419" y="5026559"/>
            <a:ext cx="1833561" cy="1831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157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7FA161-3EBB-43A9-858B-EC0E7E068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Work Sans" panose="020B0604020202020204" pitchFamily="2" charset="0"/>
              </a:rPr>
              <a:t>Наш Регистр 74HC595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9C3C98-2641-49E4-A486-87ACD78E01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180496"/>
            <a:ext cx="4707088" cy="3678303"/>
          </a:xfrm>
        </p:spPr>
        <p:txBody>
          <a:bodyPr>
            <a:normAutofit fontScale="92500" lnSpcReduction="20000"/>
          </a:bodyPr>
          <a:lstStyle/>
          <a:p>
            <a:r>
              <a:rPr lang="ru-RU" b="1" i="1" dirty="0">
                <a:latin typeface="Courier New" panose="02070309020205020404" pitchFamily="49" charset="0"/>
                <a:cs typeface="Courier New" panose="02070309020205020404" pitchFamily="49" charset="0"/>
              </a:rPr>
              <a:t>Что он может?</a:t>
            </a:r>
          </a:p>
          <a:p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Это восьмиразрядный сдвиговый регистр с последовательным вводом, последовательным или параллельным выводом информации, с триггером-защёлкой и тремя состояниями на выходе. 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ru-RU" b="1" i="1" dirty="0">
                <a:latin typeface="Courier New" panose="02070309020205020404" pitchFamily="49" charset="0"/>
                <a:cs typeface="Courier New" panose="02070309020205020404" pitchFamily="49" charset="0"/>
              </a:rPr>
              <a:t>Другими словами 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этот регистр позволяет контролировать 8 выходов, используя всего несколько выходов на самом контроллере. При этом несколько таких регистров можно объединять последовательно для каскадирования.</a:t>
            </a:r>
            <a:endParaRPr lang="ru-RU" b="1" i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5124" name="Picture 4" descr="Сдвиговый регистр 74HC595">
            <a:extLst>
              <a:ext uri="{FF2B5EF4-FFF2-40B4-BE49-F238E27FC236}">
                <a16:creationId xmlns:a16="http://schemas.microsoft.com/office/drawing/2014/main" id="{211711E3-6DC5-4275-93F2-14D839EEDA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777" y="2180496"/>
            <a:ext cx="6437030" cy="3678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793980A-C7A1-4F75-9D97-86EE90F984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459" y="2180496"/>
            <a:ext cx="3916377" cy="391637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3A5BE64-19F8-4E73-B303-DDE63790E997}"/>
              </a:ext>
            </a:extLst>
          </p:cNvPr>
          <p:cNvSpPr txBox="1"/>
          <p:nvPr/>
        </p:nvSpPr>
        <p:spPr>
          <a:xfrm>
            <a:off x="4662274" y="6226413"/>
            <a:ext cx="28674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4D1434"/>
                </a:solidFill>
              </a:rPr>
              <a:t>Уже почти все!!!!</a:t>
            </a:r>
          </a:p>
        </p:txBody>
      </p:sp>
    </p:spTree>
    <p:extLst>
      <p:ext uri="{BB962C8B-B14F-4D97-AF65-F5344CB8AC3E}">
        <p14:creationId xmlns:p14="http://schemas.microsoft.com/office/powerpoint/2010/main" val="359113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01B1FB-61A9-463F-B4A7-EDFA09A86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Один Сдвиговый регистр </a:t>
            </a:r>
            <a:r>
              <a:rPr lang="ru-RU" sz="3200" dirty="0">
                <a:latin typeface="Work Sans" panose="020B0604020202020204" pitchFamily="2" charset="0"/>
              </a:rPr>
              <a:t>74HC595.</a:t>
            </a:r>
            <a:br>
              <a:rPr lang="ru-RU" sz="3200" dirty="0">
                <a:latin typeface="Work Sans" panose="020B0604020202020204" pitchFamily="2" charset="0"/>
              </a:rPr>
            </a:br>
            <a:r>
              <a:rPr lang="ru-RU" sz="2400" dirty="0">
                <a:latin typeface="Work Sans" panose="020B0604020202020204" pitchFamily="2" charset="0"/>
              </a:rPr>
              <a:t>как с ним работать?</a:t>
            </a:r>
            <a:r>
              <a:rPr lang="ru-RU" sz="2400" dirty="0"/>
              <a:t>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415BCF-DCFC-46B8-BF65-02E0398059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180496"/>
            <a:ext cx="6505239" cy="3678303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1. </a:t>
            </a:r>
            <a:r>
              <a:rPr lang="ru-RU" b="1" i="1" dirty="0">
                <a:latin typeface="Courier New" panose="02070309020205020404" pitchFamily="49" charset="0"/>
                <a:cs typeface="Courier New" panose="02070309020205020404" pitchFamily="49" charset="0"/>
              </a:rPr>
              <a:t>Включить режим ввода 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данных (Сигнал уровня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LOW 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на 12 вывод.)</a:t>
            </a:r>
          </a:p>
          <a:p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2. </a:t>
            </a:r>
            <a:r>
              <a:rPr lang="ru-RU" b="1" i="1" dirty="0">
                <a:latin typeface="Courier New" panose="02070309020205020404" pitchFamily="49" charset="0"/>
                <a:cs typeface="Courier New" panose="02070309020205020404" pitchFamily="49" charset="0"/>
              </a:rPr>
              <a:t>Записать бит данных 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в регистр (Если нужно записать 1, то на 14 вывод подать сигнал уровня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HIGH, 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если нужно записать 0 – сигнал уровня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LOW.)</a:t>
            </a:r>
          </a:p>
          <a:p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3. Перейти к записи следующего бита данных (Сигнал уровня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HIGH 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на 11 вывод.)</a:t>
            </a:r>
          </a:p>
          <a:p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4. После введения всех 8-ми битов данных прекратить ввод. (Что будет если продолжить?)</a:t>
            </a:r>
          </a:p>
          <a:p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5. Вывести записанные данные (Сигнал уровня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HIGH 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на 12 вывод)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ru-RU" dirty="0"/>
          </a:p>
        </p:txBody>
      </p:sp>
      <p:pic>
        <p:nvPicPr>
          <p:cNvPr id="6146" name="Picture 2" descr="Сдвиговый регистр 74HC595">
            <a:extLst>
              <a:ext uri="{FF2B5EF4-FFF2-40B4-BE49-F238E27FC236}">
                <a16:creationId xmlns:a16="http://schemas.microsoft.com/office/drawing/2014/main" id="{EEF50A97-C334-4659-9E40-31F833854F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432" y="2180496"/>
            <a:ext cx="4524375" cy="378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37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Дивиденд">
  <a:themeElements>
    <a:clrScheme name="Дивиденд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Дивиденд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Дивиденд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Дивиденд</Template>
  <TotalTime>309</TotalTime>
  <Words>1081</Words>
  <Application>Microsoft Office PowerPoint</Application>
  <PresentationFormat>Широкоэкранный</PresentationFormat>
  <Paragraphs>144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Arial</vt:lpstr>
      <vt:lpstr>Corbel</vt:lpstr>
      <vt:lpstr>Courier New</vt:lpstr>
      <vt:lpstr>Gill Sans MT</vt:lpstr>
      <vt:lpstr>Montserrat</vt:lpstr>
      <vt:lpstr>Times New Roman</vt:lpstr>
      <vt:lpstr>Wingdings 2</vt:lpstr>
      <vt:lpstr>Work Sans</vt:lpstr>
      <vt:lpstr>Дивиденд</vt:lpstr>
      <vt:lpstr>модуль Multi-function Shield для Arduino основы схемотехники программируемых устройств </vt:lpstr>
      <vt:lpstr>модуль Multi-function Shield</vt:lpstr>
      <vt:lpstr>Схема устройства.</vt:lpstr>
      <vt:lpstr>Работа со светодиодными индикаторами.</vt:lpstr>
      <vt:lpstr>Не пугаемся, а разбираемся.  Семисегментный индикатор.</vt:lpstr>
      <vt:lpstr>Семисегментный индикатор. принцип работы и управления.</vt:lpstr>
      <vt:lpstr>основы схемотехники программируемых устройств.  Регистр. Сдвиговый регистр.</vt:lpstr>
      <vt:lpstr>Наш Регистр 74HC595</vt:lpstr>
      <vt:lpstr>Один Сдвиговый регистр 74HC595. как с ним работать? </vt:lpstr>
      <vt:lpstr>Один Сдвиговый регистр 74HC595. как с ним работать? Записать битовое представление цифры 2</vt:lpstr>
      <vt:lpstr>ДВА Сдвиговых регистра 74HC595. </vt:lpstr>
      <vt:lpstr>Соедининим все!!!</vt:lpstr>
      <vt:lpstr>Программируем, ура!!!!</vt:lpstr>
      <vt:lpstr>Программа для вывода числа в желаемый регистр</vt:lpstr>
      <vt:lpstr>Таблица Двоичных кодов для работы с индикатором</vt:lpstr>
      <vt:lpstr>Использование массивов для упрощения</vt:lpstr>
      <vt:lpstr>Динамическая индикация. Начало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модуль Multi-function Shield для Arduino основы схемотехники программируемых устройств </dc:title>
  <dc:creator>Ангелина Василенко</dc:creator>
  <cp:lastModifiedBy>Ангелина Василенко</cp:lastModifiedBy>
  <cp:revision>5</cp:revision>
  <dcterms:created xsi:type="dcterms:W3CDTF">2023-11-17T21:15:11Z</dcterms:created>
  <dcterms:modified xsi:type="dcterms:W3CDTF">2023-11-18T02:24:45Z</dcterms:modified>
</cp:coreProperties>
</file>