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FAD96C79-A367-47A4-9140-7AD0FE0A1054}"/>
    <pc:docChg chg="undo custSel addSld modSld sldOrd">
      <pc:chgData name="Ангелина Василенко" userId="db461238fe999210" providerId="LiveId" clId="{FAD96C79-A367-47A4-9140-7AD0FE0A1054}" dt="2023-11-25T01:38:36.510" v="3064" actId="20577"/>
      <pc:docMkLst>
        <pc:docMk/>
      </pc:docMkLst>
      <pc:sldChg chg="addSp modSp new mod">
        <pc:chgData name="Ангелина Василенко" userId="db461238fe999210" providerId="LiveId" clId="{FAD96C79-A367-47A4-9140-7AD0FE0A1054}" dt="2023-11-24T22:33:11.367" v="299" actId="1038"/>
        <pc:sldMkLst>
          <pc:docMk/>
          <pc:sldMk cId="2851492593" sldId="256"/>
        </pc:sldMkLst>
        <pc:spChg chg="mod">
          <ac:chgData name="Ангелина Василенко" userId="db461238fe999210" providerId="LiveId" clId="{FAD96C79-A367-47A4-9140-7AD0FE0A1054}" dt="2023-11-24T22:20:31.373" v="91" actId="20577"/>
          <ac:spMkLst>
            <pc:docMk/>
            <pc:sldMk cId="2851492593" sldId="256"/>
            <ac:spMk id="2" creationId="{371C1059-E7CC-487A-80FB-8579ACC08ADC}"/>
          </ac:spMkLst>
        </pc:spChg>
        <pc:spChg chg="mod">
          <ac:chgData name="Ангелина Василенко" userId="db461238fe999210" providerId="LiveId" clId="{FAD96C79-A367-47A4-9140-7AD0FE0A1054}" dt="2023-11-24T22:23:39.093" v="262" actId="27636"/>
          <ac:spMkLst>
            <pc:docMk/>
            <pc:sldMk cId="2851492593" sldId="256"/>
            <ac:spMk id="3" creationId="{F1935E1B-FC6E-49DE-95FB-F66B7DC2F971}"/>
          </ac:spMkLst>
        </pc:spChg>
        <pc:picChg chg="add mod">
          <ac:chgData name="Ангелина Василенко" userId="db461238fe999210" providerId="LiveId" clId="{FAD96C79-A367-47A4-9140-7AD0FE0A1054}" dt="2023-11-24T22:33:06.924" v="297" actId="1038"/>
          <ac:picMkLst>
            <pc:docMk/>
            <pc:sldMk cId="2851492593" sldId="256"/>
            <ac:picMk id="1026" creationId="{16834285-1B4B-4955-A2B1-0860FE146434}"/>
          </ac:picMkLst>
        </pc:picChg>
        <pc:picChg chg="add mod">
          <ac:chgData name="Ангелина Василенко" userId="db461238fe999210" providerId="LiveId" clId="{FAD96C79-A367-47A4-9140-7AD0FE0A1054}" dt="2023-11-24T22:33:11.367" v="299" actId="1038"/>
          <ac:picMkLst>
            <pc:docMk/>
            <pc:sldMk cId="2851492593" sldId="256"/>
            <ac:picMk id="1028" creationId="{17A5E0CF-4AE0-4DBA-ADBB-986B47750703}"/>
          </ac:picMkLst>
        </pc:picChg>
        <pc:picChg chg="add mod">
          <ac:chgData name="Ангелина Василенко" userId="db461238fe999210" providerId="LiveId" clId="{FAD96C79-A367-47A4-9140-7AD0FE0A1054}" dt="2023-11-24T22:33:00.372" v="290" actId="14100"/>
          <ac:picMkLst>
            <pc:docMk/>
            <pc:sldMk cId="2851492593" sldId="256"/>
            <ac:picMk id="1030" creationId="{3EFD57EC-B644-448A-96C7-ABF10BA0961A}"/>
          </ac:picMkLst>
        </pc:picChg>
      </pc:sldChg>
      <pc:sldChg chg="addSp delSp modSp new mod modAnim">
        <pc:chgData name="Ангелина Василенко" userId="db461238fe999210" providerId="LiveId" clId="{FAD96C79-A367-47A4-9140-7AD0FE0A1054}" dt="2023-11-24T22:40:04.140" v="689" actId="255"/>
        <pc:sldMkLst>
          <pc:docMk/>
          <pc:sldMk cId="2880590218" sldId="257"/>
        </pc:sldMkLst>
        <pc:spChg chg="mod">
          <ac:chgData name="Ангелина Василенко" userId="db461238fe999210" providerId="LiveId" clId="{FAD96C79-A367-47A4-9140-7AD0FE0A1054}" dt="2023-11-24T22:40:04.140" v="689" actId="255"/>
          <ac:spMkLst>
            <pc:docMk/>
            <pc:sldMk cId="2880590218" sldId="257"/>
            <ac:spMk id="2" creationId="{9704736C-7EA6-4B8F-95E4-DF9D77D05C58}"/>
          </ac:spMkLst>
        </pc:spChg>
        <pc:spChg chg="mod">
          <ac:chgData name="Ангелина Василенко" userId="db461238fe999210" providerId="LiveId" clId="{FAD96C79-A367-47A4-9140-7AD0FE0A1054}" dt="2023-11-24T22:38:33.559" v="601" actId="20577"/>
          <ac:spMkLst>
            <pc:docMk/>
            <pc:sldMk cId="2880590218" sldId="257"/>
            <ac:spMk id="3" creationId="{5F643FF1-3752-4646-A337-7AA5B7FDFF48}"/>
          </ac:spMkLst>
        </pc:spChg>
        <pc:picChg chg="add del mod">
          <ac:chgData name="Ангелина Василенко" userId="db461238fe999210" providerId="LiveId" clId="{FAD96C79-A367-47A4-9140-7AD0FE0A1054}" dt="2023-11-24T22:38:00.043" v="522" actId="478"/>
          <ac:picMkLst>
            <pc:docMk/>
            <pc:sldMk cId="2880590218" sldId="257"/>
            <ac:picMk id="5" creationId="{984962BE-2395-4D9C-AF31-9A7C78AF4755}"/>
          </ac:picMkLst>
        </pc:picChg>
        <pc:picChg chg="add mod">
          <ac:chgData name="Ангелина Василенко" userId="db461238fe999210" providerId="LiveId" clId="{FAD96C79-A367-47A4-9140-7AD0FE0A1054}" dt="2023-11-24T22:38:05.971" v="525" actId="14100"/>
          <ac:picMkLst>
            <pc:docMk/>
            <pc:sldMk cId="2880590218" sldId="257"/>
            <ac:picMk id="7" creationId="{7C415F7C-C498-468B-9E22-AD4F18A5042C}"/>
          </ac:picMkLst>
        </pc:picChg>
        <pc:picChg chg="add mod">
          <ac:chgData name="Ангелина Василенко" userId="db461238fe999210" providerId="LiveId" clId="{FAD96C79-A367-47A4-9140-7AD0FE0A1054}" dt="2023-11-24T22:38:57.760" v="603" actId="1076"/>
          <ac:picMkLst>
            <pc:docMk/>
            <pc:sldMk cId="2880590218" sldId="257"/>
            <ac:picMk id="9" creationId="{CC50A66B-42DF-41DD-941D-88911E2678C1}"/>
          </ac:picMkLst>
        </pc:picChg>
      </pc:sldChg>
      <pc:sldChg chg="addSp modSp new mod ord modAnim">
        <pc:chgData name="Ангелина Василенко" userId="db461238fe999210" providerId="LiveId" clId="{FAD96C79-A367-47A4-9140-7AD0FE0A1054}" dt="2023-11-24T22:47:20.551" v="922"/>
        <pc:sldMkLst>
          <pc:docMk/>
          <pc:sldMk cId="453517315" sldId="258"/>
        </pc:sldMkLst>
        <pc:spChg chg="mod">
          <ac:chgData name="Ангелина Василенко" userId="db461238fe999210" providerId="LiveId" clId="{FAD96C79-A367-47A4-9140-7AD0FE0A1054}" dt="2023-11-24T22:39:58.675" v="688" actId="255"/>
          <ac:spMkLst>
            <pc:docMk/>
            <pc:sldMk cId="453517315" sldId="258"/>
            <ac:spMk id="2" creationId="{FCD711EE-A7D9-4012-9A02-A8A25CCC87DA}"/>
          </ac:spMkLst>
        </pc:spChg>
        <pc:spChg chg="mod">
          <ac:chgData name="Ангелина Василенко" userId="db461238fe999210" providerId="LiveId" clId="{FAD96C79-A367-47A4-9140-7AD0FE0A1054}" dt="2023-11-24T22:45:27.898" v="909" actId="14100"/>
          <ac:spMkLst>
            <pc:docMk/>
            <pc:sldMk cId="453517315" sldId="258"/>
            <ac:spMk id="3" creationId="{62E8231E-28FE-4370-8B6D-E119FB0BDAA3}"/>
          </ac:spMkLst>
        </pc:spChg>
        <pc:picChg chg="add mod">
          <ac:chgData name="Ангелина Василенко" userId="db461238fe999210" providerId="LiveId" clId="{FAD96C79-A367-47A4-9140-7AD0FE0A1054}" dt="2023-11-24T22:46:25.348" v="919" actId="14100"/>
          <ac:picMkLst>
            <pc:docMk/>
            <pc:sldMk cId="453517315" sldId="258"/>
            <ac:picMk id="4" creationId="{015BE580-C6AC-45AC-8B34-1977879A57B3}"/>
          </ac:picMkLst>
        </pc:picChg>
        <pc:picChg chg="add mod">
          <ac:chgData name="Ангелина Василенко" userId="db461238fe999210" providerId="LiveId" clId="{FAD96C79-A367-47A4-9140-7AD0FE0A1054}" dt="2023-11-24T22:46:21.647" v="918" actId="14100"/>
          <ac:picMkLst>
            <pc:docMk/>
            <pc:sldMk cId="453517315" sldId="258"/>
            <ac:picMk id="5" creationId="{2D7D02E4-5147-44C6-ABAA-CD66C160F10F}"/>
          </ac:picMkLst>
        </pc:picChg>
      </pc:sldChg>
      <pc:sldChg chg="addSp delSp modSp new mod modAnim">
        <pc:chgData name="Ангелина Василенко" userId="db461238fe999210" providerId="LiveId" clId="{FAD96C79-A367-47A4-9140-7AD0FE0A1054}" dt="2023-11-25T01:38:36.510" v="3064" actId="20577"/>
        <pc:sldMkLst>
          <pc:docMk/>
          <pc:sldMk cId="3708094082" sldId="259"/>
        </pc:sldMkLst>
        <pc:spChg chg="mod">
          <ac:chgData name="Ангелина Василенко" userId="db461238fe999210" providerId="LiveId" clId="{FAD96C79-A367-47A4-9140-7AD0FE0A1054}" dt="2023-11-24T23:03:36.389" v="1209" actId="255"/>
          <ac:spMkLst>
            <pc:docMk/>
            <pc:sldMk cId="3708094082" sldId="259"/>
            <ac:spMk id="2" creationId="{327A0ADE-EDE8-4A24-8F17-713563874038}"/>
          </ac:spMkLst>
        </pc:spChg>
        <pc:spChg chg="add del mod">
          <ac:chgData name="Ангелина Василенко" userId="db461238fe999210" providerId="LiveId" clId="{FAD96C79-A367-47A4-9140-7AD0FE0A1054}" dt="2023-11-25T01:38:36.510" v="3064" actId="20577"/>
          <ac:spMkLst>
            <pc:docMk/>
            <pc:sldMk cId="3708094082" sldId="259"/>
            <ac:spMk id="3" creationId="{E10C7338-0974-43C7-A742-4E8A852ED72C}"/>
          </ac:spMkLst>
        </pc:spChg>
        <pc:spChg chg="add mod">
          <ac:chgData name="Ангелина Василенко" userId="db461238fe999210" providerId="LiveId" clId="{FAD96C79-A367-47A4-9140-7AD0FE0A1054}" dt="2023-11-25T01:35:28.963" v="2937" actId="1076"/>
          <ac:spMkLst>
            <pc:docMk/>
            <pc:sldMk cId="3708094082" sldId="259"/>
            <ac:spMk id="4" creationId="{10D14617-4032-4CE7-A7E2-97F1D37CEF37}"/>
          </ac:spMkLst>
        </pc:spChg>
        <pc:picChg chg="add del mod ord">
          <ac:chgData name="Ангелина Василенко" userId="db461238fe999210" providerId="LiveId" clId="{FAD96C79-A367-47A4-9140-7AD0FE0A1054}" dt="2023-11-24T22:54:04.863" v="936" actId="22"/>
          <ac:picMkLst>
            <pc:docMk/>
            <pc:sldMk cId="3708094082" sldId="259"/>
            <ac:picMk id="5" creationId="{366253BF-7154-4614-8494-8DBBB60C00D6}"/>
          </ac:picMkLst>
        </pc:picChg>
        <pc:picChg chg="add mod">
          <ac:chgData name="Ангелина Василенко" userId="db461238fe999210" providerId="LiveId" clId="{FAD96C79-A367-47A4-9140-7AD0FE0A1054}" dt="2023-11-24T22:55:40.657" v="1126" actId="1076"/>
          <ac:picMkLst>
            <pc:docMk/>
            <pc:sldMk cId="3708094082" sldId="259"/>
            <ac:picMk id="7" creationId="{86C9B710-E41A-4D53-BDB0-BA902C827D3B}"/>
          </ac:picMkLst>
        </pc:picChg>
        <pc:picChg chg="add mod">
          <ac:chgData name="Ангелина Василенко" userId="db461238fe999210" providerId="LiveId" clId="{FAD96C79-A367-47A4-9140-7AD0FE0A1054}" dt="2023-11-24T22:57:45.929" v="1176" actId="1076"/>
          <ac:picMkLst>
            <pc:docMk/>
            <pc:sldMk cId="3708094082" sldId="259"/>
            <ac:picMk id="9" creationId="{73A388CA-60BA-4558-BFB1-134645A44F12}"/>
          </ac:picMkLst>
        </pc:picChg>
        <pc:picChg chg="add mod">
          <ac:chgData name="Ангелина Василенко" userId="db461238fe999210" providerId="LiveId" clId="{FAD96C79-A367-47A4-9140-7AD0FE0A1054}" dt="2023-11-24T22:59:46.995" v="1186" actId="1076"/>
          <ac:picMkLst>
            <pc:docMk/>
            <pc:sldMk cId="3708094082" sldId="259"/>
            <ac:picMk id="11" creationId="{60E29D4A-B1BC-461E-BE31-2DD71CA64765}"/>
          </ac:picMkLst>
        </pc:picChg>
        <pc:picChg chg="add mod">
          <ac:chgData name="Ангелина Василенко" userId="db461238fe999210" providerId="LiveId" clId="{FAD96C79-A367-47A4-9140-7AD0FE0A1054}" dt="2023-11-24T23:00:45.537" v="1188" actId="1076"/>
          <ac:picMkLst>
            <pc:docMk/>
            <pc:sldMk cId="3708094082" sldId="259"/>
            <ac:picMk id="13" creationId="{6E068E26-9486-4BAB-A233-7591BF9F0F33}"/>
          </ac:picMkLst>
        </pc:picChg>
      </pc:sldChg>
      <pc:sldChg chg="addSp modSp new mod modAnim">
        <pc:chgData name="Ангелина Василенко" userId="db461238fe999210" providerId="LiveId" clId="{FAD96C79-A367-47A4-9140-7AD0FE0A1054}" dt="2023-11-25T01:34:36.481" v="2845"/>
        <pc:sldMkLst>
          <pc:docMk/>
          <pc:sldMk cId="1637603567" sldId="260"/>
        </pc:sldMkLst>
        <pc:spChg chg="mod">
          <ac:chgData name="Ангелина Василенко" userId="db461238fe999210" providerId="LiveId" clId="{FAD96C79-A367-47A4-9140-7AD0FE0A1054}" dt="2023-11-24T23:04:18.905" v="1254" actId="20577"/>
          <ac:spMkLst>
            <pc:docMk/>
            <pc:sldMk cId="1637603567" sldId="260"/>
            <ac:spMk id="2" creationId="{5DBAF55C-EC9B-4D69-AB1F-0E433AFFE058}"/>
          </ac:spMkLst>
        </pc:spChg>
        <pc:spChg chg="mod">
          <ac:chgData name="Ангелина Василенко" userId="db461238fe999210" providerId="LiveId" clId="{FAD96C79-A367-47A4-9140-7AD0FE0A1054}" dt="2023-11-24T23:12:39.940" v="1554" actId="113"/>
          <ac:spMkLst>
            <pc:docMk/>
            <pc:sldMk cId="1637603567" sldId="260"/>
            <ac:spMk id="3" creationId="{9B6233E3-11A5-418E-8EC1-26A4344DD823}"/>
          </ac:spMkLst>
        </pc:spChg>
        <pc:spChg chg="add mod">
          <ac:chgData name="Ангелина Василенко" userId="db461238fe999210" providerId="LiveId" clId="{FAD96C79-A367-47A4-9140-7AD0FE0A1054}" dt="2023-11-25T01:34:33.101" v="2844" actId="1076"/>
          <ac:spMkLst>
            <pc:docMk/>
            <pc:sldMk cId="1637603567" sldId="260"/>
            <ac:spMk id="4" creationId="{933087A5-51A0-4533-96E3-3DE4230CCF54}"/>
          </ac:spMkLst>
        </pc:spChg>
        <pc:picChg chg="add mod">
          <ac:chgData name="Ангелина Василенко" userId="db461238fe999210" providerId="LiveId" clId="{FAD96C79-A367-47A4-9140-7AD0FE0A1054}" dt="2023-11-24T23:13:10.635" v="1557" actId="14100"/>
          <ac:picMkLst>
            <pc:docMk/>
            <pc:sldMk cId="1637603567" sldId="260"/>
            <ac:picMk id="5" creationId="{82DF8A6D-9F19-4532-88EF-1943CF3DF941}"/>
          </ac:picMkLst>
        </pc:picChg>
        <pc:picChg chg="add mod">
          <ac:chgData name="Ангелина Василенко" userId="db461238fe999210" providerId="LiveId" clId="{FAD96C79-A367-47A4-9140-7AD0FE0A1054}" dt="2023-11-24T23:13:40.615" v="1561" actId="14100"/>
          <ac:picMkLst>
            <pc:docMk/>
            <pc:sldMk cId="1637603567" sldId="260"/>
            <ac:picMk id="7" creationId="{840D9D0B-B5A2-4A6C-81E1-85C3D1EC2150}"/>
          </ac:picMkLst>
        </pc:picChg>
      </pc:sldChg>
      <pc:sldChg chg="addSp delSp modSp new mod delAnim modAnim">
        <pc:chgData name="Ангелина Василенко" userId="db461238fe999210" providerId="LiveId" clId="{FAD96C79-A367-47A4-9140-7AD0FE0A1054}" dt="2023-11-24T23:56:12.759" v="2177" actId="20577"/>
        <pc:sldMkLst>
          <pc:docMk/>
          <pc:sldMk cId="1806108291" sldId="261"/>
        </pc:sldMkLst>
        <pc:spChg chg="mod">
          <ac:chgData name="Ангелина Василенко" userId="db461238fe999210" providerId="LiveId" clId="{FAD96C79-A367-47A4-9140-7AD0FE0A1054}" dt="2023-11-24T23:23:20.480" v="1665" actId="255"/>
          <ac:spMkLst>
            <pc:docMk/>
            <pc:sldMk cId="1806108291" sldId="261"/>
            <ac:spMk id="2" creationId="{71C95D4D-6B95-46F3-9ADC-FCFBB1F2E23B}"/>
          </ac:spMkLst>
        </pc:spChg>
        <pc:spChg chg="mod">
          <ac:chgData name="Ангелина Василенко" userId="db461238fe999210" providerId="LiveId" clId="{FAD96C79-A367-47A4-9140-7AD0FE0A1054}" dt="2023-11-24T23:56:12.759" v="2177" actId="20577"/>
          <ac:spMkLst>
            <pc:docMk/>
            <pc:sldMk cId="1806108291" sldId="261"/>
            <ac:spMk id="3" creationId="{D26F85AE-413D-48BD-A82B-DA4A9586A21E}"/>
          </ac:spMkLst>
        </pc:spChg>
        <pc:picChg chg="add mod">
          <ac:chgData name="Ангелина Василенко" userId="db461238fe999210" providerId="LiveId" clId="{FAD96C79-A367-47A4-9140-7AD0FE0A1054}" dt="2023-11-24T23:43:35.058" v="2063" actId="1076"/>
          <ac:picMkLst>
            <pc:docMk/>
            <pc:sldMk cId="1806108291" sldId="261"/>
            <ac:picMk id="5" creationId="{7992ED14-721D-485F-84A7-E028890BE138}"/>
          </ac:picMkLst>
        </pc:picChg>
        <pc:picChg chg="add mod">
          <ac:chgData name="Ангелина Василенко" userId="db461238fe999210" providerId="LiveId" clId="{FAD96C79-A367-47A4-9140-7AD0FE0A1054}" dt="2023-11-24T23:39:26.066" v="1818" actId="1076"/>
          <ac:picMkLst>
            <pc:docMk/>
            <pc:sldMk cId="1806108291" sldId="261"/>
            <ac:picMk id="7" creationId="{5FB682A0-1C39-4387-A792-6F7F65223D3B}"/>
          </ac:picMkLst>
        </pc:picChg>
        <pc:picChg chg="add mod">
          <ac:chgData name="Ангелина Василенко" userId="db461238fe999210" providerId="LiveId" clId="{FAD96C79-A367-47A4-9140-7AD0FE0A1054}" dt="2023-11-24T23:39:32.355" v="1820" actId="1076"/>
          <ac:picMkLst>
            <pc:docMk/>
            <pc:sldMk cId="1806108291" sldId="261"/>
            <ac:picMk id="9" creationId="{5900DFCD-4B2F-43FC-AC79-D6424EF5FD56}"/>
          </ac:picMkLst>
        </pc:picChg>
        <pc:picChg chg="add del mod">
          <ac:chgData name="Ангелина Василенко" userId="db461238fe999210" providerId="LiveId" clId="{FAD96C79-A367-47A4-9140-7AD0FE0A1054}" dt="2023-11-24T23:48:30.846" v="2069" actId="478"/>
          <ac:picMkLst>
            <pc:docMk/>
            <pc:sldMk cId="1806108291" sldId="261"/>
            <ac:picMk id="11" creationId="{F9C30663-D9C6-486D-AC1D-CDF3EFA43A18}"/>
          </ac:picMkLst>
        </pc:picChg>
        <pc:picChg chg="add mod">
          <ac:chgData name="Ангелина Василенко" userId="db461238fe999210" providerId="LiveId" clId="{FAD96C79-A367-47A4-9140-7AD0FE0A1054}" dt="2023-11-24T23:55:41.633" v="2163" actId="1076"/>
          <ac:picMkLst>
            <pc:docMk/>
            <pc:sldMk cId="1806108291" sldId="261"/>
            <ac:picMk id="13" creationId="{57CF34B6-8438-484C-8B83-90CB20975C22}"/>
          </ac:picMkLst>
        </pc:picChg>
      </pc:sldChg>
      <pc:sldChg chg="addSp modSp new mod modAnim">
        <pc:chgData name="Ангелина Василенко" userId="db461238fe999210" providerId="LiveId" clId="{FAD96C79-A367-47A4-9140-7AD0FE0A1054}" dt="2023-11-25T01:36:28.755" v="2955" actId="20577"/>
        <pc:sldMkLst>
          <pc:docMk/>
          <pc:sldMk cId="3394059460" sldId="262"/>
        </pc:sldMkLst>
        <pc:spChg chg="mod">
          <ac:chgData name="Ангелина Василенко" userId="db461238fe999210" providerId="LiveId" clId="{FAD96C79-A367-47A4-9140-7AD0FE0A1054}" dt="2023-11-25T01:25:21.636" v="2213" actId="20577"/>
          <ac:spMkLst>
            <pc:docMk/>
            <pc:sldMk cId="3394059460" sldId="262"/>
            <ac:spMk id="2" creationId="{3F778DF9-F94E-49B5-9BCF-FF2FD2941282}"/>
          </ac:spMkLst>
        </pc:spChg>
        <pc:spChg chg="mod">
          <ac:chgData name="Ангелина Василенко" userId="db461238fe999210" providerId="LiveId" clId="{FAD96C79-A367-47A4-9140-7AD0FE0A1054}" dt="2023-11-25T01:36:28.755" v="2955" actId="20577"/>
          <ac:spMkLst>
            <pc:docMk/>
            <pc:sldMk cId="3394059460" sldId="262"/>
            <ac:spMk id="3" creationId="{23427EB5-816F-41A3-91AD-82D46A59F000}"/>
          </ac:spMkLst>
        </pc:spChg>
        <pc:spChg chg="add mod">
          <ac:chgData name="Ангелина Василенко" userId="db461238fe999210" providerId="LiveId" clId="{FAD96C79-A367-47A4-9140-7AD0FE0A1054}" dt="2023-11-25T01:33:13.065" v="2783" actId="1076"/>
          <ac:spMkLst>
            <pc:docMk/>
            <pc:sldMk cId="3394059460" sldId="262"/>
            <ac:spMk id="12" creationId="{DA1C284C-8DD8-41C6-8F8A-86630EEADED1}"/>
          </ac:spMkLst>
        </pc:spChg>
        <pc:picChg chg="add mod">
          <ac:chgData name="Ангелина Василенко" userId="db461238fe999210" providerId="LiveId" clId="{FAD96C79-A367-47A4-9140-7AD0FE0A1054}" dt="2023-11-25T01:26:49.929" v="2338" actId="14100"/>
          <ac:picMkLst>
            <pc:docMk/>
            <pc:sldMk cId="3394059460" sldId="262"/>
            <ac:picMk id="5" creationId="{9792E2E4-8578-472A-A95A-54CC23E6A45A}"/>
          </ac:picMkLst>
        </pc:picChg>
        <pc:picChg chg="add mod">
          <ac:chgData name="Ангелина Василенко" userId="db461238fe999210" providerId="LiveId" clId="{FAD96C79-A367-47A4-9140-7AD0FE0A1054}" dt="2023-11-25T01:27:42.274" v="2442" actId="1076"/>
          <ac:picMkLst>
            <pc:docMk/>
            <pc:sldMk cId="3394059460" sldId="262"/>
            <ac:picMk id="7" creationId="{D9D148C6-CF86-45D8-B412-6AB5B69E3823}"/>
          </ac:picMkLst>
        </pc:picChg>
        <pc:picChg chg="add mod">
          <ac:chgData name="Ангелина Василенко" userId="db461238fe999210" providerId="LiveId" clId="{FAD96C79-A367-47A4-9140-7AD0FE0A1054}" dt="2023-11-25T01:30:09.878" v="2605" actId="14100"/>
          <ac:picMkLst>
            <pc:docMk/>
            <pc:sldMk cId="3394059460" sldId="262"/>
            <ac:picMk id="9" creationId="{BFFB417E-AEF1-4CD6-A996-6DFE72D94F1A}"/>
          </ac:picMkLst>
        </pc:picChg>
        <pc:picChg chg="add mod">
          <ac:chgData name="Ангелина Василенко" userId="db461238fe999210" providerId="LiveId" clId="{FAD96C79-A367-47A4-9140-7AD0FE0A1054}" dt="2023-11-25T01:30:03.539" v="2603" actId="14100"/>
          <ac:picMkLst>
            <pc:docMk/>
            <pc:sldMk cId="3394059460" sldId="262"/>
            <ac:picMk id="11" creationId="{3DC3723A-C8B8-4873-A9FC-1C35A2A3DA42}"/>
          </ac:picMkLst>
        </pc:picChg>
      </pc:sldChg>
      <pc:sldMasterChg chg="addSldLayout">
        <pc:chgData name="Ангелина Василенко" userId="db461238fe999210" providerId="LiveId" clId="{FAD96C79-A367-47A4-9140-7AD0FE0A1054}" dt="2023-11-24T22:18:46.232" v="0" actId="680"/>
        <pc:sldMasterMkLst>
          <pc:docMk/>
          <pc:sldMasterMk cId="1631459706" sldId="2147483648"/>
        </pc:sldMasterMkLst>
        <pc:sldLayoutChg chg="add">
          <pc:chgData name="Ангелина Василенко" userId="db461238fe999210" providerId="LiveId" clId="{FAD96C79-A367-47A4-9140-7AD0FE0A1054}" dt="2023-11-24T22:18:46.232" v="0" actId="680"/>
          <pc:sldLayoutMkLst>
            <pc:docMk/>
            <pc:sldMasterMk cId="1631459706" sldId="2147483648"/>
            <pc:sldLayoutMk cId="1670498223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726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454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4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20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00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198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841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63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194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357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5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4315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C1059-E7CC-487A-80FB-8579ACC08A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модуль 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Multi-function Shield </a:t>
            </a:r>
            <a: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для 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Arduino</a:t>
            </a:r>
            <a:b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</a:br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Параллельное программирование. </a:t>
            </a:r>
            <a:r>
              <a:rPr lang="ru-RU" sz="2700" b="1" dirty="0">
                <a:solidFill>
                  <a:srgbClr val="000000"/>
                </a:solidFill>
                <a:latin typeface="Montserrat" panose="020B0604020202020204" pitchFamily="2" charset="-52"/>
              </a:rPr>
              <a:t>Создание часов.</a:t>
            </a:r>
            <a:endParaRPr lang="ru-RU" sz="27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935E1B-FC6E-49DE-95FB-F66B7DC2F9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Работа с динамической индикацией. Параллельное программирование. </a:t>
            </a:r>
          </a:p>
          <a:p>
            <a:r>
              <a:rPr lang="ru-RU" dirty="0"/>
              <a:t>Создание таймера. Работа с «</a:t>
            </a:r>
            <a:r>
              <a:rPr lang="ru-RU" dirty="0" err="1"/>
              <a:t>переферией</a:t>
            </a:r>
            <a:r>
              <a:rPr lang="ru-RU" dirty="0"/>
              <a:t>»</a:t>
            </a:r>
          </a:p>
        </p:txBody>
      </p:sp>
      <p:pic>
        <p:nvPicPr>
          <p:cNvPr id="1026" name="Picture 2" descr="Многофункциональный электронный таймер - купить в Москве, цены на Мегамаркет">
            <a:extLst>
              <a:ext uri="{FF2B5EF4-FFF2-40B4-BE49-F238E27FC236}">
                <a16:creationId xmlns:a16="http://schemas.microsoft.com/office/drawing/2014/main" id="{16834285-1B4B-4955-A2B1-0860FE146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75" y="3172594"/>
            <a:ext cx="3137369" cy="313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нопка тактовая / 6×6 мм / 4 контакта / Купить в Москве и СПБ с доставкой  по России / Амперка">
            <a:extLst>
              <a:ext uri="{FF2B5EF4-FFF2-40B4-BE49-F238E27FC236}">
                <a16:creationId xmlns:a16="http://schemas.microsoft.com/office/drawing/2014/main" id="{17A5E0CF-4AE0-4DBA-ADBB-986B47750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343" y="3172594"/>
            <a:ext cx="3137369" cy="313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Пищалка Ардуино - как подключить к Arduino активный и пассивный модуль">
            <a:extLst>
              <a:ext uri="{FF2B5EF4-FFF2-40B4-BE49-F238E27FC236}">
                <a16:creationId xmlns:a16="http://schemas.microsoft.com/office/drawing/2014/main" id="{3EFD57EC-B644-448A-96C7-ABF10BA09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778" y="3172594"/>
            <a:ext cx="4429227" cy="313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492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711EE-A7D9-4012-9A02-A8A25CCC8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Повторим. </a:t>
            </a:r>
            <a:br>
              <a:rPr lang="ru-RU" dirty="0"/>
            </a:br>
            <a:r>
              <a:rPr lang="ru-RU" sz="2700" dirty="0"/>
              <a:t>Как вывести информацию на </a:t>
            </a:r>
            <a:r>
              <a:rPr lang="ru-RU" sz="2700" dirty="0" err="1"/>
              <a:t>семисегментный</a:t>
            </a:r>
            <a:r>
              <a:rPr lang="ru-RU" sz="2700" dirty="0"/>
              <a:t> индикатор?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E8231E-28FE-4370-8B6D-E119FB0BDA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2774750" cy="3678303"/>
          </a:xfrm>
        </p:spPr>
        <p:txBody>
          <a:bodyPr/>
          <a:lstStyle/>
          <a:p>
            <a:r>
              <a:rPr lang="ru-RU" dirty="0"/>
              <a:t>1. Записать специальный код в регистр, а затем вывести на индикатор.</a:t>
            </a:r>
          </a:p>
          <a:p>
            <a:r>
              <a:rPr lang="ru-RU" dirty="0"/>
              <a:t>2. Использовать «библиотеку кодов», на основе массива.</a:t>
            </a:r>
          </a:p>
          <a:p>
            <a:r>
              <a:rPr lang="ru-RU" dirty="0"/>
              <a:t>3.Как вывести число с точкой?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5BE580-C6AC-45AC-8B34-1977879A5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816" y="1915841"/>
            <a:ext cx="8325991" cy="43928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7D02E4-5147-44C6-ABAA-CD66C160F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159" y="1915841"/>
            <a:ext cx="8340648" cy="465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04736C-7EA6-4B8F-95E4-DF9D77D05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Динамическая индикация. Начало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F643FF1-3752-4646-A337-7AA5B7FDF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3220787" cy="3678303"/>
          </a:xfrm>
        </p:spPr>
        <p:txBody>
          <a:bodyPr/>
          <a:lstStyle/>
          <a:p>
            <a:r>
              <a:rPr lang="ru-RU" b="1" i="1" dirty="0"/>
              <a:t>Динамическая индикация </a:t>
            </a:r>
            <a:r>
              <a:rPr lang="ru-RU" dirty="0"/>
              <a:t>– режим работы индикатора, при котором разряды «переключаются» на столько быстро, что мы не замечаем этого переключения </a:t>
            </a:r>
          </a:p>
          <a:p>
            <a:r>
              <a:rPr lang="ru-RU" dirty="0"/>
              <a:t>Как вывести другое число на индикатор?</a:t>
            </a:r>
          </a:p>
          <a:p>
            <a:r>
              <a:rPr lang="ru-RU" dirty="0"/>
              <a:t>Как вывести разные числа на разные разряды?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415F7C-C498-468B-9E22-AD4F18A50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323" y="2100389"/>
            <a:ext cx="7873330" cy="171746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50A66B-42DF-41DD-941D-88911E267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2956" y="4182165"/>
            <a:ext cx="7802064" cy="167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9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A0ADE-EDE8-4A24-8F17-713563874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Вывод числа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0C7338-0974-43C7-A742-4E8A852ED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3340359" cy="3678303"/>
          </a:xfrm>
        </p:spPr>
        <p:txBody>
          <a:bodyPr/>
          <a:lstStyle/>
          <a:p>
            <a:r>
              <a:rPr lang="ru-RU" dirty="0"/>
              <a:t>1. Добавим возможность выводить числа как с точкой так и без.</a:t>
            </a:r>
          </a:p>
          <a:p>
            <a:r>
              <a:rPr lang="ru-RU" dirty="0"/>
              <a:t>2. Добавим еще массив для удобного вывода.</a:t>
            </a:r>
          </a:p>
          <a:p>
            <a:r>
              <a:rPr lang="ru-RU" dirty="0"/>
              <a:t>3. Научимся выводить число.</a:t>
            </a:r>
          </a:p>
          <a:p>
            <a:r>
              <a:rPr lang="ru-RU" dirty="0"/>
              <a:t>4. Поставьте точку после старшего разряда, перед младшим разрядом.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C9B710-E41A-4D53-BDB0-BA902C827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938" y="2180496"/>
            <a:ext cx="3667439" cy="38259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A388CA-60BA-4558-BFB1-134645A44F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6199" y="2180496"/>
            <a:ext cx="7384609" cy="38259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0E29D4A-B1BC-461E-BE31-2DD71CA64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2443" y="3000200"/>
            <a:ext cx="8032120" cy="190173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E068E26-9486-4BAB-A233-7591BF9F0F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808" y="2584194"/>
            <a:ext cx="8106906" cy="34104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0D14617-4032-4CE7-A7E2-97F1D37CEF37}"/>
              </a:ext>
            </a:extLst>
          </p:cNvPr>
          <p:cNvSpPr txBox="1"/>
          <p:nvPr/>
        </p:nvSpPr>
        <p:spPr>
          <a:xfrm>
            <a:off x="2064469" y="6091079"/>
            <a:ext cx="8505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Почему лучше использовать цикл, а не 4 отдельных вывода?</a:t>
            </a:r>
          </a:p>
        </p:txBody>
      </p:sp>
    </p:spTree>
    <p:extLst>
      <p:ext uri="{BB962C8B-B14F-4D97-AF65-F5344CB8AC3E}">
        <p14:creationId xmlns:p14="http://schemas.microsoft.com/office/powerpoint/2010/main" val="370809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BAF55C-EC9B-4D69-AB1F-0E433AFFE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999201"/>
            <a:ext cx="11029616" cy="101380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Создание таймера.</a:t>
            </a:r>
            <a:br>
              <a:rPr lang="ru-RU" sz="3200" dirty="0"/>
            </a:br>
            <a:r>
              <a:rPr lang="ru-RU" sz="3200" dirty="0"/>
              <a:t>Параллельное программирование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6233E3-11A5-418E-8EC1-26A4344DD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3293224" cy="4258011"/>
          </a:xfrm>
        </p:spPr>
        <p:txBody>
          <a:bodyPr>
            <a:normAutofit/>
          </a:bodyPr>
          <a:lstStyle/>
          <a:p>
            <a:r>
              <a:rPr lang="ru-RU" dirty="0"/>
              <a:t>1. Добавим еще переменных. </a:t>
            </a:r>
            <a:r>
              <a:rPr lang="ru-RU" b="1" dirty="0"/>
              <a:t>Зачем?</a:t>
            </a:r>
          </a:p>
          <a:p>
            <a:r>
              <a:rPr lang="ru-RU" dirty="0"/>
              <a:t>2. Напишем таймер. </a:t>
            </a:r>
            <a:r>
              <a:rPr lang="ru-RU" b="1" dirty="0"/>
              <a:t>Почему не </a:t>
            </a:r>
            <a:r>
              <a:rPr lang="en-US" b="1" dirty="0"/>
              <a:t>delay()</a:t>
            </a:r>
            <a:r>
              <a:rPr lang="ru-RU" b="1" dirty="0"/>
              <a:t>??</a:t>
            </a:r>
          </a:p>
          <a:p>
            <a:r>
              <a:rPr lang="ru-RU" dirty="0"/>
              <a:t>3. </a:t>
            </a:r>
            <a:r>
              <a:rPr lang="ru-RU" b="1" dirty="0"/>
              <a:t>Сделать</a:t>
            </a:r>
            <a:r>
              <a:rPr lang="ru-RU" dirty="0"/>
              <a:t> таймер до 10 секунд, 30 секунд, 1 минуты.</a:t>
            </a:r>
          </a:p>
          <a:p>
            <a:r>
              <a:rPr lang="ru-RU" dirty="0"/>
              <a:t>4. Проверить на сколько </a:t>
            </a:r>
            <a:r>
              <a:rPr lang="ru-RU" b="1" dirty="0"/>
              <a:t>точно</a:t>
            </a:r>
            <a:r>
              <a:rPr lang="ru-RU" dirty="0"/>
              <a:t> работает наш таймер.</a:t>
            </a:r>
          </a:p>
          <a:p>
            <a:r>
              <a:rPr lang="ru-RU" dirty="0"/>
              <a:t>5.Какой результат увидели? </a:t>
            </a:r>
            <a:r>
              <a:rPr lang="ru-RU" b="1" dirty="0"/>
              <a:t>С чем это может </a:t>
            </a:r>
            <a:r>
              <a:rPr lang="ru-RU" dirty="0"/>
              <a:t>быть связано?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DF8A6D-9F19-4532-88EF-1943CF3DF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418" y="1814131"/>
            <a:ext cx="2203843" cy="12138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0D9D0B-B5A2-4A6C-81E1-85C3D1EC21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117" y="2013001"/>
            <a:ext cx="5951542" cy="44255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3087A5-51A0-4533-96E3-3DE4230CCF54}"/>
              </a:ext>
            </a:extLst>
          </p:cNvPr>
          <p:cNvSpPr txBox="1"/>
          <p:nvPr/>
        </p:nvSpPr>
        <p:spPr>
          <a:xfrm>
            <a:off x="3271101" y="6405947"/>
            <a:ext cx="59833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Что было бы, если использовать функцию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delay()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376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C95D4D-6B95-46F3-9ADC-FCFBB1F2E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Подключение звукового индикатора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6F85AE-413D-48BD-A82B-DA4A9586A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829" y="1821221"/>
            <a:ext cx="2874860" cy="468451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Зуммер по умолчанию подключен к </a:t>
            </a:r>
            <a:r>
              <a:rPr lang="ru-RU" b="1" dirty="0"/>
              <a:t>3 </a:t>
            </a:r>
            <a:r>
              <a:rPr lang="en-US" b="1" dirty="0"/>
              <a:t>PIN</a:t>
            </a:r>
            <a:r>
              <a:rPr lang="ru-RU" b="1" dirty="0"/>
              <a:t> </a:t>
            </a:r>
            <a:r>
              <a:rPr lang="ru-RU" dirty="0" err="1"/>
              <a:t>Ардуино</a:t>
            </a:r>
            <a:r>
              <a:rPr lang="ru-RU" dirty="0"/>
              <a:t>. </a:t>
            </a:r>
            <a:r>
              <a:rPr lang="ru-RU" b="1" dirty="0"/>
              <a:t>Инициализируем</a:t>
            </a:r>
            <a:r>
              <a:rPr lang="ru-RU" dirty="0"/>
              <a:t> </a:t>
            </a:r>
            <a:r>
              <a:rPr lang="en-US" dirty="0"/>
              <a:t>PIN</a:t>
            </a:r>
            <a:r>
              <a:rPr lang="ru-RU" dirty="0"/>
              <a:t>, и объявим переменные. Зачем они нужны?</a:t>
            </a:r>
            <a:endParaRPr lang="en-US" dirty="0"/>
          </a:p>
          <a:p>
            <a:r>
              <a:rPr lang="ru-RU" dirty="0"/>
              <a:t>Зададим </a:t>
            </a:r>
            <a:r>
              <a:rPr lang="ru-RU" b="1" dirty="0"/>
              <a:t>условие частоты проверки </a:t>
            </a:r>
            <a:r>
              <a:rPr lang="ru-RU" dirty="0"/>
              <a:t>времени для зуммера через </a:t>
            </a:r>
            <a:r>
              <a:rPr lang="en-US" dirty="0" err="1"/>
              <a:t>millis</a:t>
            </a:r>
            <a:r>
              <a:rPr lang="en-US" dirty="0"/>
              <a:t>().</a:t>
            </a:r>
          </a:p>
          <a:p>
            <a:r>
              <a:rPr lang="ru-RU" dirty="0"/>
              <a:t>Зададим </a:t>
            </a:r>
            <a:r>
              <a:rPr lang="ru-RU" b="1" dirty="0"/>
              <a:t>условие срабатывания</a:t>
            </a:r>
          </a:p>
          <a:p>
            <a:r>
              <a:rPr lang="ru-RU" dirty="0"/>
              <a:t>Поместим в наш код. Зададим индивидуальное время срабатывания.</a:t>
            </a:r>
          </a:p>
          <a:p>
            <a:r>
              <a:rPr lang="ru-RU" dirty="0"/>
              <a:t>Поменяйте длительность работы зуммера.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92ED14-721D-485F-84A7-E028890BE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077" y="1821221"/>
            <a:ext cx="2967520" cy="5071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B682A0-1C39-4387-A792-6F7F65223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689" y="1950893"/>
            <a:ext cx="3266474" cy="140458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900DFCD-4B2F-43FC-AC79-D6424EF5F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0865" y="3429000"/>
            <a:ext cx="7305750" cy="62229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7CF34B6-8438-484C-8B83-90CB20975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0865" y="4064015"/>
            <a:ext cx="7546210" cy="2156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0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778DF9-F94E-49B5-9BCF-FF2FD294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Подключение кнопки</a:t>
            </a:r>
            <a:r>
              <a:rPr lang="en-US" dirty="0"/>
              <a:t> </a:t>
            </a:r>
            <a:r>
              <a:rPr lang="ru-RU" dirty="0"/>
              <a:t>и включение светодиода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427EB5-816F-41A3-91AD-82D46A59F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2878445" cy="4239158"/>
          </a:xfrm>
        </p:spPr>
        <p:txBody>
          <a:bodyPr>
            <a:normAutofit fontScale="92500"/>
          </a:bodyPr>
          <a:lstStyle/>
          <a:p>
            <a:r>
              <a:rPr lang="ru-RU" dirty="0"/>
              <a:t>1. Инициализируем кнопки и светодиоды в соответствии со схемой их подключения.</a:t>
            </a:r>
            <a:endParaRPr lang="en-US" dirty="0"/>
          </a:p>
          <a:p>
            <a:r>
              <a:rPr lang="ru-RU" dirty="0"/>
              <a:t>2. Зададим переменную «контролирующую состояние» кнопки.</a:t>
            </a:r>
            <a:endParaRPr lang="en-US" dirty="0"/>
          </a:p>
          <a:p>
            <a:r>
              <a:rPr lang="ru-RU" dirty="0"/>
              <a:t>3. Опрашиваем порт кнопки в общем цикле и при нажатии выполняем требуемое действие.</a:t>
            </a:r>
            <a:endParaRPr lang="en-US" dirty="0"/>
          </a:p>
          <a:p>
            <a:r>
              <a:rPr lang="ru-RU" dirty="0"/>
              <a:t>4. Подключите оставшиеся 2 кнопки.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92E2E4-8578-472A-A95A-54CC23E6A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515" y="1918806"/>
            <a:ext cx="6404130" cy="15101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D148C6-CF86-45D8-B412-6AB5B69E3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8884" y="2080928"/>
            <a:ext cx="1676685" cy="5929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FFB417E-AEF1-4CD6-A996-6DFE72D94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636" y="5073258"/>
            <a:ext cx="8088953" cy="10472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DC3723A-C8B8-4873-A9FC-1C35A2A3DA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9636" y="3467160"/>
            <a:ext cx="6721311" cy="153273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1C284C-8DD8-41C6-8F8A-86630EEADED1}"/>
              </a:ext>
            </a:extLst>
          </p:cNvPr>
          <p:cNvSpPr txBox="1"/>
          <p:nvPr/>
        </p:nvSpPr>
        <p:spPr>
          <a:xfrm>
            <a:off x="1829996" y="6226981"/>
            <a:ext cx="9463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 чем удобство использования параллельного программирования?</a:t>
            </a:r>
          </a:p>
        </p:txBody>
      </p:sp>
    </p:spTree>
    <p:extLst>
      <p:ext uri="{BB962C8B-B14F-4D97-AF65-F5344CB8AC3E}">
        <p14:creationId xmlns:p14="http://schemas.microsoft.com/office/powerpoint/2010/main" val="339405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2" grpId="0"/>
    </p:bldLst>
  </p:timing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205</TotalTime>
  <Words>346</Words>
  <Application>Microsoft Office PowerPoint</Application>
  <PresentationFormat>Широкоэкранный</PresentationFormat>
  <Paragraphs>36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Corbel</vt:lpstr>
      <vt:lpstr>Gill Sans MT</vt:lpstr>
      <vt:lpstr>Montserrat</vt:lpstr>
      <vt:lpstr>Wingdings 2</vt:lpstr>
      <vt:lpstr>Дивиденд</vt:lpstr>
      <vt:lpstr>модуль Multi-function Shield для Arduino Параллельное программирование. Создание часов.</vt:lpstr>
      <vt:lpstr>Повторим.  Как вывести информацию на семисегментный индикатор?</vt:lpstr>
      <vt:lpstr>Динамическая индикация. Начало</vt:lpstr>
      <vt:lpstr>Вывод числа </vt:lpstr>
      <vt:lpstr>Создание таймера. Параллельное программирование </vt:lpstr>
      <vt:lpstr>Подключение звукового индикатора</vt:lpstr>
      <vt:lpstr>Подключение кнопки и включение светодиода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Multi-function Shield для Arduino Параллельное программирование. Создание часов.</dc:title>
  <dc:creator>Ангелина Василенко</dc:creator>
  <cp:lastModifiedBy>Ангелина Василенко</cp:lastModifiedBy>
  <cp:revision>6</cp:revision>
  <dcterms:created xsi:type="dcterms:W3CDTF">2023-11-24T22:18:42Z</dcterms:created>
  <dcterms:modified xsi:type="dcterms:W3CDTF">2023-11-25T01:46:55Z</dcterms:modified>
</cp:coreProperties>
</file>