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sldIdLst>
    <p:sldId id="256" r:id="rId2"/>
    <p:sldId id="257" r:id="rId3"/>
    <p:sldId id="258" r:id="rId4"/>
    <p:sldId id="262" r:id="rId5"/>
    <p:sldId id="263" r:id="rId6"/>
    <p:sldId id="259" r:id="rId7"/>
    <p:sldId id="265" r:id="rId8"/>
    <p:sldId id="264" r:id="rId9"/>
    <p:sldId id="260" r:id="rId10"/>
    <p:sldId id="261"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Ангелина Василенко" userId="db461238fe999210" providerId="LiveId" clId="{0E2A1F7B-154E-4CB2-9521-110F901E2F4D}"/>
    <pc:docChg chg="undo custSel addSld modSld sldOrd">
      <pc:chgData name="Ангелина Василенко" userId="db461238fe999210" providerId="LiveId" clId="{0E2A1F7B-154E-4CB2-9521-110F901E2F4D}" dt="2023-12-08T19:19:35.233" v="3797" actId="20577"/>
      <pc:docMkLst>
        <pc:docMk/>
      </pc:docMkLst>
      <pc:sldChg chg="modSp new mod">
        <pc:chgData name="Ангелина Василенко" userId="db461238fe999210" providerId="LiveId" clId="{0E2A1F7B-154E-4CB2-9521-110F901E2F4D}" dt="2023-12-02T02:53:15.351" v="95" actId="20577"/>
        <pc:sldMkLst>
          <pc:docMk/>
          <pc:sldMk cId="104139502" sldId="256"/>
        </pc:sldMkLst>
        <pc:spChg chg="mod">
          <ac:chgData name="Ангелина Василенко" userId="db461238fe999210" providerId="LiveId" clId="{0E2A1F7B-154E-4CB2-9521-110F901E2F4D}" dt="2023-12-02T02:52:04.922" v="44" actId="20577"/>
          <ac:spMkLst>
            <pc:docMk/>
            <pc:sldMk cId="104139502" sldId="256"/>
            <ac:spMk id="2" creationId="{931E133A-F12B-4393-BBB6-856DF8246A56}"/>
          </ac:spMkLst>
        </pc:spChg>
        <pc:spChg chg="mod">
          <ac:chgData name="Ангелина Василенко" userId="db461238fe999210" providerId="LiveId" clId="{0E2A1F7B-154E-4CB2-9521-110F901E2F4D}" dt="2023-12-02T02:53:15.351" v="95" actId="20577"/>
          <ac:spMkLst>
            <pc:docMk/>
            <pc:sldMk cId="104139502" sldId="256"/>
            <ac:spMk id="3" creationId="{5A3AF3ED-7B9D-496E-B9C9-6A92F9208176}"/>
          </ac:spMkLst>
        </pc:spChg>
      </pc:sldChg>
      <pc:sldChg chg="addSp delSp modSp new mod">
        <pc:chgData name="Ангелина Василенко" userId="db461238fe999210" providerId="LiveId" clId="{0E2A1F7B-154E-4CB2-9521-110F901E2F4D}" dt="2023-12-08T17:38:19.029" v="471" actId="1076"/>
        <pc:sldMkLst>
          <pc:docMk/>
          <pc:sldMk cId="2117848919" sldId="257"/>
        </pc:sldMkLst>
        <pc:spChg chg="mod">
          <ac:chgData name="Ангелина Василенко" userId="db461238fe999210" providerId="LiveId" clId="{0E2A1F7B-154E-4CB2-9521-110F901E2F4D}" dt="2023-12-02T02:53:32.172" v="136" actId="20577"/>
          <ac:spMkLst>
            <pc:docMk/>
            <pc:sldMk cId="2117848919" sldId="257"/>
            <ac:spMk id="2" creationId="{7DE24454-891B-4AE3-B4AD-35C5C402BFAA}"/>
          </ac:spMkLst>
        </pc:spChg>
        <pc:spChg chg="mod">
          <ac:chgData name="Ангелина Василенко" userId="db461238fe999210" providerId="LiveId" clId="{0E2A1F7B-154E-4CB2-9521-110F901E2F4D}" dt="2023-12-08T17:38:13.516" v="468" actId="27636"/>
          <ac:spMkLst>
            <pc:docMk/>
            <pc:sldMk cId="2117848919" sldId="257"/>
            <ac:spMk id="3" creationId="{863D5F1F-CA4E-4D6F-8C9C-740546B40E8A}"/>
          </ac:spMkLst>
        </pc:spChg>
        <pc:picChg chg="add del mod">
          <ac:chgData name="Ангелина Василенко" userId="db461238fe999210" providerId="LiveId" clId="{0E2A1F7B-154E-4CB2-9521-110F901E2F4D}" dt="2023-12-08T17:38:06.677" v="464" actId="22"/>
          <ac:picMkLst>
            <pc:docMk/>
            <pc:sldMk cId="2117848919" sldId="257"/>
            <ac:picMk id="5" creationId="{8E8DAEDE-F504-494C-BDB3-EE55AD629374}"/>
          </ac:picMkLst>
        </pc:picChg>
        <pc:picChg chg="add mod">
          <ac:chgData name="Ангелина Василенко" userId="db461238fe999210" providerId="LiveId" clId="{0E2A1F7B-154E-4CB2-9521-110F901E2F4D}" dt="2023-12-08T17:38:19.029" v="471" actId="1076"/>
          <ac:picMkLst>
            <pc:docMk/>
            <pc:sldMk cId="2117848919" sldId="257"/>
            <ac:picMk id="7" creationId="{3077A6E7-9404-49B3-A014-FDAF1CD19910}"/>
          </ac:picMkLst>
        </pc:picChg>
      </pc:sldChg>
      <pc:sldChg chg="addSp modSp new mod">
        <pc:chgData name="Ангелина Василенко" userId="db461238fe999210" providerId="LiveId" clId="{0E2A1F7B-154E-4CB2-9521-110F901E2F4D}" dt="2023-12-08T18:42:47.501" v="1286" actId="20577"/>
        <pc:sldMkLst>
          <pc:docMk/>
          <pc:sldMk cId="980468378" sldId="258"/>
        </pc:sldMkLst>
        <pc:spChg chg="mod">
          <ac:chgData name="Ангелина Василенко" userId="db461238fe999210" providerId="LiveId" clId="{0E2A1F7B-154E-4CB2-9521-110F901E2F4D}" dt="2023-12-08T17:38:49.216" v="555" actId="20577"/>
          <ac:spMkLst>
            <pc:docMk/>
            <pc:sldMk cId="980468378" sldId="258"/>
            <ac:spMk id="2" creationId="{CB21CA24-F118-4771-AE7C-BDEC090CE9D4}"/>
          </ac:spMkLst>
        </pc:spChg>
        <pc:spChg chg="mod">
          <ac:chgData name="Ангелина Василенко" userId="db461238fe999210" providerId="LiveId" clId="{0E2A1F7B-154E-4CB2-9521-110F901E2F4D}" dt="2023-12-08T18:42:47.501" v="1286" actId="20577"/>
          <ac:spMkLst>
            <pc:docMk/>
            <pc:sldMk cId="980468378" sldId="258"/>
            <ac:spMk id="3" creationId="{1E765321-B7AA-4B7F-803B-2789F8EB1BDD}"/>
          </ac:spMkLst>
        </pc:spChg>
        <pc:picChg chg="add mod">
          <ac:chgData name="Ангелина Василенко" userId="db461238fe999210" providerId="LiveId" clId="{0E2A1F7B-154E-4CB2-9521-110F901E2F4D}" dt="2023-12-08T18:40:48.668" v="1010" actId="1076"/>
          <ac:picMkLst>
            <pc:docMk/>
            <pc:sldMk cId="980468378" sldId="258"/>
            <ac:picMk id="5" creationId="{F8C7B73A-F3FA-4BB0-93ED-425876B358D1}"/>
          </ac:picMkLst>
        </pc:picChg>
      </pc:sldChg>
      <pc:sldChg chg="addSp modSp new mod">
        <pc:chgData name="Ангелина Василенко" userId="db461238fe999210" providerId="LiveId" clId="{0E2A1F7B-154E-4CB2-9521-110F901E2F4D}" dt="2023-12-08T19:01:55.344" v="2463" actId="20577"/>
        <pc:sldMkLst>
          <pc:docMk/>
          <pc:sldMk cId="943038280" sldId="259"/>
        </pc:sldMkLst>
        <pc:spChg chg="mod">
          <ac:chgData name="Ангелина Василенко" userId="db461238fe999210" providerId="LiveId" clId="{0E2A1F7B-154E-4CB2-9521-110F901E2F4D}" dt="2023-12-08T19:01:55.344" v="2463" actId="20577"/>
          <ac:spMkLst>
            <pc:docMk/>
            <pc:sldMk cId="943038280" sldId="259"/>
            <ac:spMk id="2" creationId="{ECA2BFE1-EE61-4E25-8CAA-298E742E33C5}"/>
          </ac:spMkLst>
        </pc:spChg>
        <pc:spChg chg="mod">
          <ac:chgData name="Ангелина Василенко" userId="db461238fe999210" providerId="LiveId" clId="{0E2A1F7B-154E-4CB2-9521-110F901E2F4D}" dt="2023-12-08T19:01:01.361" v="2406" actId="14100"/>
          <ac:spMkLst>
            <pc:docMk/>
            <pc:sldMk cId="943038280" sldId="259"/>
            <ac:spMk id="3" creationId="{0F453860-788B-4A5C-A76A-CB953E31689B}"/>
          </ac:spMkLst>
        </pc:spChg>
        <pc:picChg chg="add mod">
          <ac:chgData name="Ангелина Василенко" userId="db461238fe999210" providerId="LiveId" clId="{0E2A1F7B-154E-4CB2-9521-110F901E2F4D}" dt="2023-12-08T19:01:03.132" v="2407" actId="1076"/>
          <ac:picMkLst>
            <pc:docMk/>
            <pc:sldMk cId="943038280" sldId="259"/>
            <ac:picMk id="5" creationId="{AF10020F-5EF3-4B95-8C40-49936EDED8A5}"/>
          </ac:picMkLst>
        </pc:picChg>
        <pc:picChg chg="add mod">
          <ac:chgData name="Ангелина Василенко" userId="db461238fe999210" providerId="LiveId" clId="{0E2A1F7B-154E-4CB2-9521-110F901E2F4D}" dt="2023-12-08T19:01:05.005" v="2408" actId="1076"/>
          <ac:picMkLst>
            <pc:docMk/>
            <pc:sldMk cId="943038280" sldId="259"/>
            <ac:picMk id="7" creationId="{31D4474A-5D76-49E6-B21E-F6105276038B}"/>
          </ac:picMkLst>
        </pc:picChg>
        <pc:picChg chg="add mod">
          <ac:chgData name="Ангелина Василенко" userId="db461238fe999210" providerId="LiveId" clId="{0E2A1F7B-154E-4CB2-9521-110F901E2F4D}" dt="2023-12-08T19:01:07.951" v="2409" actId="1076"/>
          <ac:picMkLst>
            <pc:docMk/>
            <pc:sldMk cId="943038280" sldId="259"/>
            <ac:picMk id="9" creationId="{8C0F7D93-65FD-481E-B554-3D4965F8C1D4}"/>
          </ac:picMkLst>
        </pc:picChg>
      </pc:sldChg>
      <pc:sldChg chg="addSp modSp new mod modAnim">
        <pc:chgData name="Ангелина Василенко" userId="db461238fe999210" providerId="LiveId" clId="{0E2A1F7B-154E-4CB2-9521-110F901E2F4D}" dt="2023-12-08T19:12:23.147" v="3356"/>
        <pc:sldMkLst>
          <pc:docMk/>
          <pc:sldMk cId="2787261618" sldId="260"/>
        </pc:sldMkLst>
        <pc:spChg chg="mod">
          <ac:chgData name="Ангелина Василенко" userId="db461238fe999210" providerId="LiveId" clId="{0E2A1F7B-154E-4CB2-9521-110F901E2F4D}" dt="2023-12-02T02:55:31.563" v="427" actId="20577"/>
          <ac:spMkLst>
            <pc:docMk/>
            <pc:sldMk cId="2787261618" sldId="260"/>
            <ac:spMk id="2" creationId="{A0912AEE-176F-4F71-9BD0-A248266678D7}"/>
          </ac:spMkLst>
        </pc:spChg>
        <pc:picChg chg="add mod">
          <ac:chgData name="Ангелина Василенко" userId="db461238fe999210" providerId="LiveId" clId="{0E2A1F7B-154E-4CB2-9521-110F901E2F4D}" dt="2023-12-08T19:10:52.264" v="3315" actId="1076"/>
          <ac:picMkLst>
            <pc:docMk/>
            <pc:sldMk cId="2787261618" sldId="260"/>
            <ac:picMk id="5" creationId="{9E842B68-21A9-4A70-B8B1-7126E5266A33}"/>
          </ac:picMkLst>
        </pc:picChg>
        <pc:picChg chg="add mod">
          <ac:chgData name="Ангелина Василенко" userId="db461238fe999210" providerId="LiveId" clId="{0E2A1F7B-154E-4CB2-9521-110F901E2F4D}" dt="2023-12-08T19:11:50.178" v="3350" actId="14100"/>
          <ac:picMkLst>
            <pc:docMk/>
            <pc:sldMk cId="2787261618" sldId="260"/>
            <ac:picMk id="7" creationId="{908A4917-F06D-4F7E-84AB-26FDD9F51713}"/>
          </ac:picMkLst>
        </pc:picChg>
        <pc:picChg chg="add mod">
          <ac:chgData name="Ангелина Василенко" userId="db461238fe999210" providerId="LiveId" clId="{0E2A1F7B-154E-4CB2-9521-110F901E2F4D}" dt="2023-12-08T19:11:43.847" v="3325" actId="1076"/>
          <ac:picMkLst>
            <pc:docMk/>
            <pc:sldMk cId="2787261618" sldId="260"/>
            <ac:picMk id="9" creationId="{BD193643-C0B4-4B4C-BC84-D6C57B3AD5B9}"/>
          </ac:picMkLst>
        </pc:picChg>
      </pc:sldChg>
      <pc:sldChg chg="addSp modSp new mod modAnim">
        <pc:chgData name="Ангелина Василенко" userId="db461238fe999210" providerId="LiveId" clId="{0E2A1F7B-154E-4CB2-9521-110F901E2F4D}" dt="2023-12-08T19:13:59.598" v="3394"/>
        <pc:sldMkLst>
          <pc:docMk/>
          <pc:sldMk cId="2395638215" sldId="261"/>
        </pc:sldMkLst>
        <pc:spChg chg="mod">
          <ac:chgData name="Ангелина Василенко" userId="db461238fe999210" providerId="LiveId" clId="{0E2A1F7B-154E-4CB2-9521-110F901E2F4D}" dt="2023-12-08T19:12:45.871" v="3383" actId="20577"/>
          <ac:spMkLst>
            <pc:docMk/>
            <pc:sldMk cId="2395638215" sldId="261"/>
            <ac:spMk id="2" creationId="{BE0786F2-DEC0-49B4-A808-622883646EC5}"/>
          </ac:spMkLst>
        </pc:spChg>
        <pc:picChg chg="add mod">
          <ac:chgData name="Ангелина Василенко" userId="db461238fe999210" providerId="LiveId" clId="{0E2A1F7B-154E-4CB2-9521-110F901E2F4D}" dt="2023-12-08T19:13:06.002" v="3386" actId="1076"/>
          <ac:picMkLst>
            <pc:docMk/>
            <pc:sldMk cId="2395638215" sldId="261"/>
            <ac:picMk id="5" creationId="{7569FA90-C536-4CCC-AD1F-E8F4DE7B2A31}"/>
          </ac:picMkLst>
        </pc:picChg>
        <pc:picChg chg="add mod">
          <ac:chgData name="Ангелина Василенко" userId="db461238fe999210" providerId="LiveId" clId="{0E2A1F7B-154E-4CB2-9521-110F901E2F4D}" dt="2023-12-08T19:13:30.221" v="3389" actId="14100"/>
          <ac:picMkLst>
            <pc:docMk/>
            <pc:sldMk cId="2395638215" sldId="261"/>
            <ac:picMk id="7" creationId="{D0268453-F4C8-47B6-A748-105125FDC3AF}"/>
          </ac:picMkLst>
        </pc:picChg>
        <pc:picChg chg="add mod">
          <ac:chgData name="Ангелина Василенко" userId="db461238fe999210" providerId="LiveId" clId="{0E2A1F7B-154E-4CB2-9521-110F901E2F4D}" dt="2023-12-08T19:13:46.829" v="3391" actId="1076"/>
          <ac:picMkLst>
            <pc:docMk/>
            <pc:sldMk cId="2395638215" sldId="261"/>
            <ac:picMk id="9" creationId="{8779426C-62C6-4C49-B82E-34DEBE0EC402}"/>
          </ac:picMkLst>
        </pc:picChg>
      </pc:sldChg>
      <pc:sldChg chg="addSp modSp add mod">
        <pc:chgData name="Ангелина Василенко" userId="db461238fe999210" providerId="LiveId" clId="{0E2A1F7B-154E-4CB2-9521-110F901E2F4D}" dt="2023-12-08T18:46:31.833" v="1703" actId="1076"/>
        <pc:sldMkLst>
          <pc:docMk/>
          <pc:sldMk cId="405161062" sldId="262"/>
        </pc:sldMkLst>
        <pc:spChg chg="mod">
          <ac:chgData name="Ангелина Василенко" userId="db461238fe999210" providerId="LiveId" clId="{0E2A1F7B-154E-4CB2-9521-110F901E2F4D}" dt="2023-12-08T18:45:36.160" v="1698" actId="20577"/>
          <ac:spMkLst>
            <pc:docMk/>
            <pc:sldMk cId="405161062" sldId="262"/>
            <ac:spMk id="3" creationId="{1E765321-B7AA-4B7F-803B-2789F8EB1BDD}"/>
          </ac:spMkLst>
        </pc:spChg>
        <pc:picChg chg="add mod">
          <ac:chgData name="Ангелина Василенко" userId="db461238fe999210" providerId="LiveId" clId="{0E2A1F7B-154E-4CB2-9521-110F901E2F4D}" dt="2023-12-08T18:46:31.833" v="1703" actId="1076"/>
          <ac:picMkLst>
            <pc:docMk/>
            <pc:sldMk cId="405161062" sldId="262"/>
            <ac:picMk id="6" creationId="{F43C9D76-1877-4DC6-8B5E-45961F39CFA8}"/>
          </ac:picMkLst>
        </pc:picChg>
      </pc:sldChg>
      <pc:sldChg chg="addSp delSp modSp add mod ord">
        <pc:chgData name="Ангелина Василенко" userId="db461238fe999210" providerId="LiveId" clId="{0E2A1F7B-154E-4CB2-9521-110F901E2F4D}" dt="2023-12-08T19:02:06.658" v="2483" actId="20577"/>
        <pc:sldMkLst>
          <pc:docMk/>
          <pc:sldMk cId="61218447" sldId="263"/>
        </pc:sldMkLst>
        <pc:spChg chg="mod">
          <ac:chgData name="Ангелина Василенко" userId="db461238fe999210" providerId="LiveId" clId="{0E2A1F7B-154E-4CB2-9521-110F901E2F4D}" dt="2023-12-08T19:02:06.658" v="2483" actId="20577"/>
          <ac:spMkLst>
            <pc:docMk/>
            <pc:sldMk cId="61218447" sldId="263"/>
            <ac:spMk id="2" creationId="{ECA2BFE1-EE61-4E25-8CAA-298E742E33C5}"/>
          </ac:spMkLst>
        </pc:spChg>
        <pc:spChg chg="mod">
          <ac:chgData name="Ангелина Василенко" userId="db461238fe999210" providerId="LiveId" clId="{0E2A1F7B-154E-4CB2-9521-110F901E2F4D}" dt="2023-12-08T18:58:29.047" v="2268" actId="20577"/>
          <ac:spMkLst>
            <pc:docMk/>
            <pc:sldMk cId="61218447" sldId="263"/>
            <ac:spMk id="3" creationId="{0F453860-788B-4A5C-A76A-CB953E31689B}"/>
          </ac:spMkLst>
        </pc:spChg>
        <pc:picChg chg="add mod">
          <ac:chgData name="Ангелина Василенко" userId="db461238fe999210" providerId="LiveId" clId="{0E2A1F7B-154E-4CB2-9521-110F901E2F4D}" dt="2023-12-08T18:55:23.277" v="2057" actId="14100"/>
          <ac:picMkLst>
            <pc:docMk/>
            <pc:sldMk cId="61218447" sldId="263"/>
            <ac:picMk id="5" creationId="{9F380C89-8496-4860-9CA5-A2EFA2DC92D4}"/>
          </ac:picMkLst>
        </pc:picChg>
        <pc:picChg chg="add mod">
          <ac:chgData name="Ангелина Василенко" userId="db461238fe999210" providerId="LiveId" clId="{0E2A1F7B-154E-4CB2-9521-110F901E2F4D}" dt="2023-12-08T18:55:33.508" v="2082" actId="1036"/>
          <ac:picMkLst>
            <pc:docMk/>
            <pc:sldMk cId="61218447" sldId="263"/>
            <ac:picMk id="7" creationId="{E23C3FB5-E948-42E6-A7EC-A993F649B9CF}"/>
          </ac:picMkLst>
        </pc:picChg>
        <pc:picChg chg="add mod">
          <ac:chgData name="Ангелина Василенко" userId="db461238fe999210" providerId="LiveId" clId="{0E2A1F7B-154E-4CB2-9521-110F901E2F4D}" dt="2023-12-08T18:55:36.619" v="2093" actId="1035"/>
          <ac:picMkLst>
            <pc:docMk/>
            <pc:sldMk cId="61218447" sldId="263"/>
            <ac:picMk id="9" creationId="{4F5FADDF-278E-449C-8904-8D759A38DDCC}"/>
          </ac:picMkLst>
        </pc:picChg>
        <pc:picChg chg="add mod">
          <ac:chgData name="Ангелина Василенко" userId="db461238fe999210" providerId="LiveId" clId="{0E2A1F7B-154E-4CB2-9521-110F901E2F4D}" dt="2023-12-08T18:55:53.687" v="2160" actId="1035"/>
          <ac:picMkLst>
            <pc:docMk/>
            <pc:sldMk cId="61218447" sldId="263"/>
            <ac:picMk id="11" creationId="{A73113BD-5768-4558-80BA-311E05E93AE2}"/>
          </ac:picMkLst>
        </pc:picChg>
        <pc:picChg chg="add mod">
          <ac:chgData name="Ангелина Василенко" userId="db461238fe999210" providerId="LiveId" clId="{0E2A1F7B-154E-4CB2-9521-110F901E2F4D}" dt="2023-12-08T18:55:28.827" v="2066" actId="1037"/>
          <ac:picMkLst>
            <pc:docMk/>
            <pc:sldMk cId="61218447" sldId="263"/>
            <ac:picMk id="13" creationId="{2D985204-77C1-414C-9C17-F816435EB24F}"/>
          </ac:picMkLst>
        </pc:picChg>
        <pc:picChg chg="add mod">
          <ac:chgData name="Ангелина Василенко" userId="db461238fe999210" providerId="LiveId" clId="{0E2A1F7B-154E-4CB2-9521-110F901E2F4D}" dt="2023-12-08T18:55:40.906" v="2110" actId="1036"/>
          <ac:picMkLst>
            <pc:docMk/>
            <pc:sldMk cId="61218447" sldId="263"/>
            <ac:picMk id="15" creationId="{3E50AF4E-11AC-4446-A3AA-F9340008BD42}"/>
          </ac:picMkLst>
        </pc:picChg>
        <pc:picChg chg="add del mod">
          <ac:chgData name="Ангелина Василенко" userId="db461238fe999210" providerId="LiveId" clId="{0E2A1F7B-154E-4CB2-9521-110F901E2F4D}" dt="2023-12-08T18:54:44.419" v="2050" actId="478"/>
          <ac:picMkLst>
            <pc:docMk/>
            <pc:sldMk cId="61218447" sldId="263"/>
            <ac:picMk id="17" creationId="{7601F6D3-03F0-4BC6-80C3-0331E66C1AF0}"/>
          </ac:picMkLst>
        </pc:picChg>
        <pc:picChg chg="add mod">
          <ac:chgData name="Ангелина Василенко" userId="db461238fe999210" providerId="LiveId" clId="{0E2A1F7B-154E-4CB2-9521-110F901E2F4D}" dt="2023-12-08T18:55:45.662" v="2130" actId="1036"/>
          <ac:picMkLst>
            <pc:docMk/>
            <pc:sldMk cId="61218447" sldId="263"/>
            <ac:picMk id="19" creationId="{83AF29EE-94DE-4CDC-987E-C47C21ED916A}"/>
          </ac:picMkLst>
        </pc:picChg>
        <pc:picChg chg="add mod">
          <ac:chgData name="Ангелина Василенко" userId="db461238fe999210" providerId="LiveId" clId="{0E2A1F7B-154E-4CB2-9521-110F901E2F4D}" dt="2023-12-08T18:55:48.910" v="2143" actId="1035"/>
          <ac:picMkLst>
            <pc:docMk/>
            <pc:sldMk cId="61218447" sldId="263"/>
            <ac:picMk id="21" creationId="{2BDB67A8-D7FA-4366-A384-DF7C2C3D7442}"/>
          </ac:picMkLst>
        </pc:picChg>
        <pc:picChg chg="add mod">
          <ac:chgData name="Ангелина Василенко" userId="db461238fe999210" providerId="LiveId" clId="{0E2A1F7B-154E-4CB2-9521-110F901E2F4D}" dt="2023-12-08T18:56:27.994" v="2174" actId="1037"/>
          <ac:picMkLst>
            <pc:docMk/>
            <pc:sldMk cId="61218447" sldId="263"/>
            <ac:picMk id="23" creationId="{1761AA32-B6FC-4E9D-8A06-7982BD12B2AA}"/>
          </ac:picMkLst>
        </pc:picChg>
        <pc:picChg chg="add mod">
          <ac:chgData name="Ангелина Василенко" userId="db461238fe999210" providerId="LiveId" clId="{0E2A1F7B-154E-4CB2-9521-110F901E2F4D}" dt="2023-12-08T18:56:57.764" v="2177" actId="14100"/>
          <ac:picMkLst>
            <pc:docMk/>
            <pc:sldMk cId="61218447" sldId="263"/>
            <ac:picMk id="25" creationId="{AFE45C91-6B9D-4D4E-8285-73D77E8B8393}"/>
          </ac:picMkLst>
        </pc:picChg>
        <pc:picChg chg="add mod">
          <ac:chgData name="Ангелина Василенко" userId="db461238fe999210" providerId="LiveId" clId="{0E2A1F7B-154E-4CB2-9521-110F901E2F4D}" dt="2023-12-08T18:57:21.576" v="2181" actId="14100"/>
          <ac:picMkLst>
            <pc:docMk/>
            <pc:sldMk cId="61218447" sldId="263"/>
            <ac:picMk id="27" creationId="{29F142DD-4FD3-4228-B737-B3DE718ADB65}"/>
          </ac:picMkLst>
        </pc:picChg>
      </pc:sldChg>
      <pc:sldChg chg="addSp modSp add mod modAnim">
        <pc:chgData name="Ангелина Василенко" userId="db461238fe999210" providerId="LiveId" clId="{0E2A1F7B-154E-4CB2-9521-110F901E2F4D}" dt="2023-12-08T19:12:11.730" v="3353"/>
        <pc:sldMkLst>
          <pc:docMk/>
          <pc:sldMk cId="374982785" sldId="264"/>
        </pc:sldMkLst>
        <pc:spChg chg="mod">
          <ac:chgData name="Ангелина Василенко" userId="db461238fe999210" providerId="LiveId" clId="{0E2A1F7B-154E-4CB2-9521-110F901E2F4D}" dt="2023-12-08T19:09:59.399" v="3308" actId="20577"/>
          <ac:spMkLst>
            <pc:docMk/>
            <pc:sldMk cId="374982785" sldId="264"/>
            <ac:spMk id="3" creationId="{0F453860-788B-4A5C-A76A-CB953E31689B}"/>
          </ac:spMkLst>
        </pc:spChg>
        <pc:picChg chg="add mod">
          <ac:chgData name="Ангелина Василенко" userId="db461238fe999210" providerId="LiveId" clId="{0E2A1F7B-154E-4CB2-9521-110F901E2F4D}" dt="2023-12-08T19:08:19.757" v="3166" actId="1076"/>
          <ac:picMkLst>
            <pc:docMk/>
            <pc:sldMk cId="374982785" sldId="264"/>
            <ac:picMk id="5" creationId="{75F9D3AD-5EA8-48A2-9CD5-FFCDF7215A99}"/>
          </ac:picMkLst>
        </pc:picChg>
        <pc:picChg chg="add mod">
          <ac:chgData name="Ангелина Василенко" userId="db461238fe999210" providerId="LiveId" clId="{0E2A1F7B-154E-4CB2-9521-110F901E2F4D}" dt="2023-12-08T19:08:59.368" v="3170" actId="1076"/>
          <ac:picMkLst>
            <pc:docMk/>
            <pc:sldMk cId="374982785" sldId="264"/>
            <ac:picMk id="7" creationId="{9DBBE9AA-B55D-4132-8BFE-0B304120315B}"/>
          </ac:picMkLst>
        </pc:picChg>
        <pc:picChg chg="add mod">
          <ac:chgData name="Ангелина Василенко" userId="db461238fe999210" providerId="LiveId" clId="{0E2A1F7B-154E-4CB2-9521-110F901E2F4D}" dt="2023-12-08T19:09:20.580" v="3173" actId="1076"/>
          <ac:picMkLst>
            <pc:docMk/>
            <pc:sldMk cId="374982785" sldId="264"/>
            <ac:picMk id="9" creationId="{2A4F691B-0B9B-4C53-A7B7-68DEA18ED88A}"/>
          </ac:picMkLst>
        </pc:picChg>
      </pc:sldChg>
      <pc:sldChg chg="addSp modSp new mod ord">
        <pc:chgData name="Ангелина Василенко" userId="db461238fe999210" providerId="LiveId" clId="{0E2A1F7B-154E-4CB2-9521-110F901E2F4D}" dt="2023-12-08T19:05:44.786" v="2912" actId="1036"/>
        <pc:sldMkLst>
          <pc:docMk/>
          <pc:sldMk cId="3566109179" sldId="265"/>
        </pc:sldMkLst>
        <pc:spChg chg="mod">
          <ac:chgData name="Ангелина Василенко" userId="db461238fe999210" providerId="LiveId" clId="{0E2A1F7B-154E-4CB2-9521-110F901E2F4D}" dt="2023-12-08T19:05:36.254" v="2881" actId="20577"/>
          <ac:spMkLst>
            <pc:docMk/>
            <pc:sldMk cId="3566109179" sldId="265"/>
            <ac:spMk id="2" creationId="{1191FCA6-4572-4B6B-BBA4-C110CD78B6F0}"/>
          </ac:spMkLst>
        </pc:spChg>
        <pc:spChg chg="mod">
          <ac:chgData name="Ангелина Василенко" userId="db461238fe999210" providerId="LiveId" clId="{0E2A1F7B-154E-4CB2-9521-110F901E2F4D}" dt="2023-12-08T19:04:33.616" v="2860" actId="20577"/>
          <ac:spMkLst>
            <pc:docMk/>
            <pc:sldMk cId="3566109179" sldId="265"/>
            <ac:spMk id="3" creationId="{83F83211-295E-4D87-86EC-502A87ACEEA0}"/>
          </ac:spMkLst>
        </pc:spChg>
        <pc:picChg chg="add mod">
          <ac:chgData name="Ангелина Василенко" userId="db461238fe999210" providerId="LiveId" clId="{0E2A1F7B-154E-4CB2-9521-110F901E2F4D}" dt="2023-12-08T19:05:44.786" v="2912" actId="1036"/>
          <ac:picMkLst>
            <pc:docMk/>
            <pc:sldMk cId="3566109179" sldId="265"/>
            <ac:picMk id="5" creationId="{2D0EB3A1-8A45-4DF6-851F-B32BE499333B}"/>
          </ac:picMkLst>
        </pc:picChg>
        <pc:picChg chg="add mod">
          <ac:chgData name="Ангелина Василенко" userId="db461238fe999210" providerId="LiveId" clId="{0E2A1F7B-154E-4CB2-9521-110F901E2F4D}" dt="2023-12-08T19:05:43.239" v="2899" actId="1036"/>
          <ac:picMkLst>
            <pc:docMk/>
            <pc:sldMk cId="3566109179" sldId="265"/>
            <ac:picMk id="7" creationId="{DFCB6BE7-0577-4C34-8FE5-C3ADF11AD18D}"/>
          </ac:picMkLst>
        </pc:picChg>
      </pc:sldChg>
      <pc:sldChg chg="addSp modSp new mod modAnim">
        <pc:chgData name="Ангелина Василенко" userId="db461238fe999210" providerId="LiveId" clId="{0E2A1F7B-154E-4CB2-9521-110F901E2F4D}" dt="2023-12-08T19:15:57.983" v="3656" actId="20577"/>
        <pc:sldMkLst>
          <pc:docMk/>
          <pc:sldMk cId="271067760" sldId="266"/>
        </pc:sldMkLst>
        <pc:spChg chg="mod">
          <ac:chgData name="Ангелина Василенко" userId="db461238fe999210" providerId="LiveId" clId="{0E2A1F7B-154E-4CB2-9521-110F901E2F4D}" dt="2023-12-08T19:15:57.983" v="3656" actId="20577"/>
          <ac:spMkLst>
            <pc:docMk/>
            <pc:sldMk cId="271067760" sldId="266"/>
            <ac:spMk id="2" creationId="{4790CB10-94BE-427C-9C66-EC6136A5B711}"/>
          </ac:spMkLst>
        </pc:spChg>
        <pc:spChg chg="mod">
          <ac:chgData name="Ангелина Василенко" userId="db461238fe999210" providerId="LiveId" clId="{0E2A1F7B-154E-4CB2-9521-110F901E2F4D}" dt="2023-12-08T19:15:33.875" v="3647" actId="27636"/>
          <ac:spMkLst>
            <pc:docMk/>
            <pc:sldMk cId="271067760" sldId="266"/>
            <ac:spMk id="3" creationId="{AB3991BA-D577-409B-9985-12C712A1739A}"/>
          </ac:spMkLst>
        </pc:spChg>
        <pc:picChg chg="add mod">
          <ac:chgData name="Ангелина Василенко" userId="db461238fe999210" providerId="LiveId" clId="{0E2A1F7B-154E-4CB2-9521-110F901E2F4D}" dt="2023-12-08T19:15:44.438" v="3652" actId="1076"/>
          <ac:picMkLst>
            <pc:docMk/>
            <pc:sldMk cId="271067760" sldId="266"/>
            <ac:picMk id="5" creationId="{F07D435D-72BF-4173-83F8-8DB4227E7D0F}"/>
          </ac:picMkLst>
        </pc:picChg>
      </pc:sldChg>
      <pc:sldChg chg="addSp delSp modSp add mod delAnim modAnim">
        <pc:chgData name="Ангелина Василенко" userId="db461238fe999210" providerId="LiveId" clId="{0E2A1F7B-154E-4CB2-9521-110F901E2F4D}" dt="2023-12-08T19:17:37.098" v="3663"/>
        <pc:sldMkLst>
          <pc:docMk/>
          <pc:sldMk cId="1011726779" sldId="267"/>
        </pc:sldMkLst>
        <pc:spChg chg="mod">
          <ac:chgData name="Ангелина Василенко" userId="db461238fe999210" providerId="LiveId" clId="{0E2A1F7B-154E-4CB2-9521-110F901E2F4D}" dt="2023-12-08T19:16:03.041" v="3658" actId="20577"/>
          <ac:spMkLst>
            <pc:docMk/>
            <pc:sldMk cId="1011726779" sldId="267"/>
            <ac:spMk id="2" creationId="{4790CB10-94BE-427C-9C66-EC6136A5B711}"/>
          </ac:spMkLst>
        </pc:spChg>
        <pc:picChg chg="del">
          <ac:chgData name="Ангелина Василенко" userId="db461238fe999210" providerId="LiveId" clId="{0E2A1F7B-154E-4CB2-9521-110F901E2F4D}" dt="2023-12-08T19:16:06.466" v="3659" actId="478"/>
          <ac:picMkLst>
            <pc:docMk/>
            <pc:sldMk cId="1011726779" sldId="267"/>
            <ac:picMk id="5" creationId="{F07D435D-72BF-4173-83F8-8DB4227E7D0F}"/>
          </ac:picMkLst>
        </pc:picChg>
        <pc:picChg chg="add mod">
          <ac:chgData name="Ангелина Василенко" userId="db461238fe999210" providerId="LiveId" clId="{0E2A1F7B-154E-4CB2-9521-110F901E2F4D}" dt="2023-12-08T19:17:35.079" v="3662" actId="1076"/>
          <ac:picMkLst>
            <pc:docMk/>
            <pc:sldMk cId="1011726779" sldId="267"/>
            <ac:picMk id="6" creationId="{2442CC54-DB25-4452-8F1E-A96A64BB0F9E}"/>
          </ac:picMkLst>
        </pc:picChg>
      </pc:sldChg>
      <pc:sldChg chg="addSp delSp modSp add mod delAnim modAnim">
        <pc:chgData name="Ангелина Василенко" userId="db461238fe999210" providerId="LiveId" clId="{0E2A1F7B-154E-4CB2-9521-110F901E2F4D}" dt="2023-12-08T19:18:19.406" v="3671"/>
        <pc:sldMkLst>
          <pc:docMk/>
          <pc:sldMk cId="1477202662" sldId="268"/>
        </pc:sldMkLst>
        <pc:spChg chg="mod">
          <ac:chgData name="Ангелина Василенко" userId="db461238fe999210" providerId="LiveId" clId="{0E2A1F7B-154E-4CB2-9521-110F901E2F4D}" dt="2023-12-08T19:17:43.925" v="3666" actId="20577"/>
          <ac:spMkLst>
            <pc:docMk/>
            <pc:sldMk cId="1477202662" sldId="268"/>
            <ac:spMk id="2" creationId="{4790CB10-94BE-427C-9C66-EC6136A5B711}"/>
          </ac:spMkLst>
        </pc:spChg>
        <pc:picChg chg="add mod">
          <ac:chgData name="Ангелина Василенко" userId="db461238fe999210" providerId="LiveId" clId="{0E2A1F7B-154E-4CB2-9521-110F901E2F4D}" dt="2023-12-08T19:18:17.699" v="3670" actId="1076"/>
          <ac:picMkLst>
            <pc:docMk/>
            <pc:sldMk cId="1477202662" sldId="268"/>
            <ac:picMk id="5" creationId="{B1EBD963-268D-4CA9-B593-B966D2FB6468}"/>
          </ac:picMkLst>
        </pc:picChg>
        <pc:picChg chg="del">
          <ac:chgData name="Ангелина Василенко" userId="db461238fe999210" providerId="LiveId" clId="{0E2A1F7B-154E-4CB2-9521-110F901E2F4D}" dt="2023-12-08T19:17:47.357" v="3667" actId="478"/>
          <ac:picMkLst>
            <pc:docMk/>
            <pc:sldMk cId="1477202662" sldId="268"/>
            <ac:picMk id="6" creationId="{2442CC54-DB25-4452-8F1E-A96A64BB0F9E}"/>
          </ac:picMkLst>
        </pc:picChg>
      </pc:sldChg>
      <pc:sldChg chg="addSp modSp new mod">
        <pc:chgData name="Ангелина Василенко" userId="db461238fe999210" providerId="LiveId" clId="{0E2A1F7B-154E-4CB2-9521-110F901E2F4D}" dt="2023-12-08T19:18:52.245" v="3696" actId="1076"/>
        <pc:sldMkLst>
          <pc:docMk/>
          <pc:sldMk cId="3682094698" sldId="269"/>
        </pc:sldMkLst>
        <pc:spChg chg="mod">
          <ac:chgData name="Ангелина Василенко" userId="db461238fe999210" providerId="LiveId" clId="{0E2A1F7B-154E-4CB2-9521-110F901E2F4D}" dt="2023-12-08T19:18:29.111" v="3690" actId="20577"/>
          <ac:spMkLst>
            <pc:docMk/>
            <pc:sldMk cId="3682094698" sldId="269"/>
            <ac:spMk id="2" creationId="{DB79BB06-0005-485D-9F2F-9328A56A5137}"/>
          </ac:spMkLst>
        </pc:spChg>
        <pc:picChg chg="add mod">
          <ac:chgData name="Ангелина Василенко" userId="db461238fe999210" providerId="LiveId" clId="{0E2A1F7B-154E-4CB2-9521-110F901E2F4D}" dt="2023-12-08T19:18:52.245" v="3696" actId="1076"/>
          <ac:picMkLst>
            <pc:docMk/>
            <pc:sldMk cId="3682094698" sldId="269"/>
            <ac:picMk id="5" creationId="{914C8452-8B99-4AB1-9BFC-D5C8D6C67B07}"/>
          </ac:picMkLst>
        </pc:picChg>
      </pc:sldChg>
      <pc:sldChg chg="modSp new mod">
        <pc:chgData name="Ангелина Василенко" userId="db461238fe999210" providerId="LiveId" clId="{0E2A1F7B-154E-4CB2-9521-110F901E2F4D}" dt="2023-12-08T19:19:35.233" v="3797" actId="20577"/>
        <pc:sldMkLst>
          <pc:docMk/>
          <pc:sldMk cId="3811541370" sldId="270"/>
        </pc:sldMkLst>
        <pc:spChg chg="mod">
          <ac:chgData name="Ангелина Василенко" userId="db461238fe999210" providerId="LiveId" clId="{0E2A1F7B-154E-4CB2-9521-110F901E2F4D}" dt="2023-12-08T19:19:19.897" v="3762" actId="20577"/>
          <ac:spMkLst>
            <pc:docMk/>
            <pc:sldMk cId="3811541370" sldId="270"/>
            <ac:spMk id="2" creationId="{EB1811D8-A35F-4342-80B0-499774973A9B}"/>
          </ac:spMkLst>
        </pc:spChg>
        <pc:spChg chg="mod">
          <ac:chgData name="Ангелина Василенко" userId="db461238fe999210" providerId="LiveId" clId="{0E2A1F7B-154E-4CB2-9521-110F901E2F4D}" dt="2023-12-08T19:19:35.233" v="3797" actId="20577"/>
          <ac:spMkLst>
            <pc:docMk/>
            <pc:sldMk cId="3811541370" sldId="270"/>
            <ac:spMk id="3" creationId="{3A979228-807A-4227-9549-7F818E9904D7}"/>
          </ac:spMkLst>
        </pc:spChg>
      </pc:sldChg>
      <pc:sldMasterChg chg="addSldLayout">
        <pc:chgData name="Ангелина Василенко" userId="db461238fe999210" providerId="LiveId" clId="{0E2A1F7B-154E-4CB2-9521-110F901E2F4D}" dt="2023-12-02T02:51:38.083" v="0" actId="680"/>
        <pc:sldMasterMkLst>
          <pc:docMk/>
          <pc:sldMasterMk cId="1362737737" sldId="2147483648"/>
        </pc:sldMasterMkLst>
        <pc:sldLayoutChg chg="add">
          <pc:chgData name="Ангелина Василенко" userId="db461238fe999210" providerId="LiveId" clId="{0E2A1F7B-154E-4CB2-9521-110F901E2F4D}" dt="2023-12-02T02:51:38.083" v="0" actId="680"/>
          <pc:sldLayoutMkLst>
            <pc:docMk/>
            <pc:sldMasterMk cId="1362737737" sldId="2147483648"/>
            <pc:sldLayoutMk cId="352595349" sldId="2147483649"/>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12/8/2023</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16692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31582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12/8/2023</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44069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815422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ru-RU"/>
              <a:t>Образец заголовка</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12/8/2023</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06999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12878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99787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484926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90098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ru-RU"/>
              <a:t>Образец заголовка</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12/8/2023</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26803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87945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12/8/2023</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21257612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31E133A-F12B-4393-BBB6-856DF8246A56}"/>
              </a:ext>
            </a:extLst>
          </p:cNvPr>
          <p:cNvSpPr>
            <a:spLocks noGrp="1"/>
          </p:cNvSpPr>
          <p:nvPr>
            <p:ph type="ctrTitle"/>
          </p:nvPr>
        </p:nvSpPr>
        <p:spPr/>
        <p:txBody>
          <a:bodyPr/>
          <a:lstStyle/>
          <a:p>
            <a:r>
              <a:rPr lang="ru-RU" dirty="0"/>
              <a:t>Создание часов на базе модуля </a:t>
            </a:r>
            <a:r>
              <a:rPr lang="en-US" dirty="0"/>
              <a:t>Multi Shield</a:t>
            </a:r>
            <a:endParaRPr lang="ru-RU" dirty="0"/>
          </a:p>
        </p:txBody>
      </p:sp>
      <p:sp>
        <p:nvSpPr>
          <p:cNvPr id="3" name="Подзаголовок 2">
            <a:extLst>
              <a:ext uri="{FF2B5EF4-FFF2-40B4-BE49-F238E27FC236}">
                <a16:creationId xmlns:a16="http://schemas.microsoft.com/office/drawing/2014/main" id="{5A3AF3ED-7B9D-496E-B9C9-6A92F9208176}"/>
              </a:ext>
            </a:extLst>
          </p:cNvPr>
          <p:cNvSpPr>
            <a:spLocks noGrp="1"/>
          </p:cNvSpPr>
          <p:nvPr>
            <p:ph type="subTitle" idx="1"/>
          </p:nvPr>
        </p:nvSpPr>
        <p:spPr/>
        <p:txBody>
          <a:bodyPr/>
          <a:lstStyle/>
          <a:p>
            <a:r>
              <a:rPr lang="ru-RU" dirty="0"/>
              <a:t>Изучение структуры Флаг, работа с функцией </a:t>
            </a:r>
            <a:r>
              <a:rPr lang="en-US" dirty="0" err="1"/>
              <a:t>millis</a:t>
            </a:r>
            <a:r>
              <a:rPr lang="en-US" dirty="0"/>
              <a:t>()</a:t>
            </a:r>
            <a:endParaRPr lang="ru-RU" dirty="0"/>
          </a:p>
        </p:txBody>
      </p:sp>
    </p:spTree>
    <p:extLst>
      <p:ext uri="{BB962C8B-B14F-4D97-AF65-F5344CB8AC3E}">
        <p14:creationId xmlns:p14="http://schemas.microsoft.com/office/powerpoint/2010/main" val="1041395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E0786F2-DEC0-49B4-A808-622883646EC5}"/>
              </a:ext>
            </a:extLst>
          </p:cNvPr>
          <p:cNvSpPr>
            <a:spLocks noGrp="1"/>
          </p:cNvSpPr>
          <p:nvPr>
            <p:ph type="title"/>
          </p:nvPr>
        </p:nvSpPr>
        <p:spPr/>
        <p:txBody>
          <a:bodyPr/>
          <a:lstStyle/>
          <a:p>
            <a:r>
              <a:rPr lang="ru-RU" dirty="0"/>
              <a:t>Таймер реального времени</a:t>
            </a:r>
          </a:p>
        </p:txBody>
      </p:sp>
      <p:sp>
        <p:nvSpPr>
          <p:cNvPr id="3" name="Объект 2">
            <a:extLst>
              <a:ext uri="{FF2B5EF4-FFF2-40B4-BE49-F238E27FC236}">
                <a16:creationId xmlns:a16="http://schemas.microsoft.com/office/drawing/2014/main" id="{20B74D25-BA80-4EF9-9FE6-6EB4381A2EFC}"/>
              </a:ext>
            </a:extLst>
          </p:cNvPr>
          <p:cNvSpPr>
            <a:spLocks noGrp="1"/>
          </p:cNvSpPr>
          <p:nvPr>
            <p:ph idx="1"/>
          </p:nvPr>
        </p:nvSpPr>
        <p:spPr/>
        <p:txBody>
          <a:bodyPr/>
          <a:lstStyle/>
          <a:p>
            <a:endParaRPr lang="ru-RU" dirty="0"/>
          </a:p>
        </p:txBody>
      </p:sp>
      <p:pic>
        <p:nvPicPr>
          <p:cNvPr id="5" name="Рисунок 4">
            <a:extLst>
              <a:ext uri="{FF2B5EF4-FFF2-40B4-BE49-F238E27FC236}">
                <a16:creationId xmlns:a16="http://schemas.microsoft.com/office/drawing/2014/main" id="{7569FA90-C536-4CCC-AD1F-E8F4DE7B2A31}"/>
              </a:ext>
            </a:extLst>
          </p:cNvPr>
          <p:cNvPicPr>
            <a:picLocks noChangeAspect="1"/>
          </p:cNvPicPr>
          <p:nvPr/>
        </p:nvPicPr>
        <p:blipFill>
          <a:blip r:embed="rId2"/>
          <a:stretch>
            <a:fillRect/>
          </a:stretch>
        </p:blipFill>
        <p:spPr>
          <a:xfrm>
            <a:off x="251381" y="1927689"/>
            <a:ext cx="11689237" cy="2842649"/>
          </a:xfrm>
          <a:prstGeom prst="rect">
            <a:avLst/>
          </a:prstGeom>
        </p:spPr>
      </p:pic>
      <p:pic>
        <p:nvPicPr>
          <p:cNvPr id="7" name="Рисунок 6">
            <a:extLst>
              <a:ext uri="{FF2B5EF4-FFF2-40B4-BE49-F238E27FC236}">
                <a16:creationId xmlns:a16="http://schemas.microsoft.com/office/drawing/2014/main" id="{D0268453-F4C8-47B6-A748-105125FDC3AF}"/>
              </a:ext>
            </a:extLst>
          </p:cNvPr>
          <p:cNvPicPr>
            <a:picLocks noChangeAspect="1"/>
          </p:cNvPicPr>
          <p:nvPr/>
        </p:nvPicPr>
        <p:blipFill>
          <a:blip r:embed="rId3"/>
          <a:stretch>
            <a:fillRect/>
          </a:stretch>
        </p:blipFill>
        <p:spPr>
          <a:xfrm>
            <a:off x="4303102" y="3029448"/>
            <a:ext cx="6980783" cy="2830997"/>
          </a:xfrm>
          <a:prstGeom prst="rect">
            <a:avLst/>
          </a:prstGeom>
        </p:spPr>
      </p:pic>
      <p:pic>
        <p:nvPicPr>
          <p:cNvPr id="9" name="Рисунок 8">
            <a:extLst>
              <a:ext uri="{FF2B5EF4-FFF2-40B4-BE49-F238E27FC236}">
                <a16:creationId xmlns:a16="http://schemas.microsoft.com/office/drawing/2014/main" id="{8779426C-62C6-4C49-B82E-34DEBE0EC402}"/>
              </a:ext>
            </a:extLst>
          </p:cNvPr>
          <p:cNvPicPr>
            <a:picLocks noChangeAspect="1"/>
          </p:cNvPicPr>
          <p:nvPr/>
        </p:nvPicPr>
        <p:blipFill>
          <a:blip r:embed="rId4"/>
          <a:stretch>
            <a:fillRect/>
          </a:stretch>
        </p:blipFill>
        <p:spPr>
          <a:xfrm>
            <a:off x="581192" y="5979607"/>
            <a:ext cx="10012172" cy="352474"/>
          </a:xfrm>
          <a:prstGeom prst="rect">
            <a:avLst/>
          </a:prstGeom>
        </p:spPr>
      </p:pic>
    </p:spTree>
    <p:extLst>
      <p:ext uri="{BB962C8B-B14F-4D97-AF65-F5344CB8AC3E}">
        <p14:creationId xmlns:p14="http://schemas.microsoft.com/office/powerpoint/2010/main" val="2395638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90CB10-94BE-427C-9C66-EC6136A5B711}"/>
              </a:ext>
            </a:extLst>
          </p:cNvPr>
          <p:cNvSpPr>
            <a:spLocks noGrp="1"/>
          </p:cNvSpPr>
          <p:nvPr>
            <p:ph type="title"/>
          </p:nvPr>
        </p:nvSpPr>
        <p:spPr/>
        <p:txBody>
          <a:bodyPr/>
          <a:lstStyle/>
          <a:p>
            <a:r>
              <a:rPr lang="ru-RU" dirty="0"/>
              <a:t>Вывод информации на дисплей 1</a:t>
            </a:r>
          </a:p>
        </p:txBody>
      </p:sp>
      <p:sp>
        <p:nvSpPr>
          <p:cNvPr id="3" name="Объект 2">
            <a:extLst>
              <a:ext uri="{FF2B5EF4-FFF2-40B4-BE49-F238E27FC236}">
                <a16:creationId xmlns:a16="http://schemas.microsoft.com/office/drawing/2014/main" id="{AB3991BA-D577-409B-9985-12C712A1739A}"/>
              </a:ext>
            </a:extLst>
          </p:cNvPr>
          <p:cNvSpPr>
            <a:spLocks noGrp="1"/>
          </p:cNvSpPr>
          <p:nvPr>
            <p:ph idx="1"/>
          </p:nvPr>
        </p:nvSpPr>
        <p:spPr>
          <a:xfrm>
            <a:off x="581192" y="2180496"/>
            <a:ext cx="2529653" cy="3678303"/>
          </a:xfrm>
        </p:spPr>
        <p:txBody>
          <a:bodyPr>
            <a:normAutofit fontScale="92500" lnSpcReduction="10000"/>
          </a:bodyPr>
          <a:lstStyle/>
          <a:p>
            <a:r>
              <a:rPr lang="ru-RU" dirty="0"/>
              <a:t>Так как у нас используется динамическая индикация, то одновременно можно выводить на дисплей лишь одно интересующее нас значение, в связи с чем напишем 3 вывода для 3х блоков, работающих с выводом информации на дисплей.</a:t>
            </a:r>
          </a:p>
        </p:txBody>
      </p:sp>
      <p:pic>
        <p:nvPicPr>
          <p:cNvPr id="5" name="Рисунок 4">
            <a:extLst>
              <a:ext uri="{FF2B5EF4-FFF2-40B4-BE49-F238E27FC236}">
                <a16:creationId xmlns:a16="http://schemas.microsoft.com/office/drawing/2014/main" id="{F07D435D-72BF-4173-83F8-8DB4227E7D0F}"/>
              </a:ext>
            </a:extLst>
          </p:cNvPr>
          <p:cNvPicPr>
            <a:picLocks noChangeAspect="1"/>
          </p:cNvPicPr>
          <p:nvPr/>
        </p:nvPicPr>
        <p:blipFill>
          <a:blip r:embed="rId2"/>
          <a:stretch>
            <a:fillRect/>
          </a:stretch>
        </p:blipFill>
        <p:spPr>
          <a:xfrm>
            <a:off x="335984" y="2479590"/>
            <a:ext cx="11520031" cy="3379209"/>
          </a:xfrm>
          <a:prstGeom prst="rect">
            <a:avLst/>
          </a:prstGeom>
        </p:spPr>
      </p:pic>
    </p:spTree>
    <p:extLst>
      <p:ext uri="{BB962C8B-B14F-4D97-AF65-F5344CB8AC3E}">
        <p14:creationId xmlns:p14="http://schemas.microsoft.com/office/powerpoint/2010/main" val="27106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90CB10-94BE-427C-9C66-EC6136A5B711}"/>
              </a:ext>
            </a:extLst>
          </p:cNvPr>
          <p:cNvSpPr>
            <a:spLocks noGrp="1"/>
          </p:cNvSpPr>
          <p:nvPr>
            <p:ph type="title"/>
          </p:nvPr>
        </p:nvSpPr>
        <p:spPr/>
        <p:txBody>
          <a:bodyPr/>
          <a:lstStyle/>
          <a:p>
            <a:r>
              <a:rPr lang="ru-RU" dirty="0"/>
              <a:t>Вывод информации на дисплей 2</a:t>
            </a:r>
          </a:p>
        </p:txBody>
      </p:sp>
      <p:sp>
        <p:nvSpPr>
          <p:cNvPr id="3" name="Объект 2">
            <a:extLst>
              <a:ext uri="{FF2B5EF4-FFF2-40B4-BE49-F238E27FC236}">
                <a16:creationId xmlns:a16="http://schemas.microsoft.com/office/drawing/2014/main" id="{AB3991BA-D577-409B-9985-12C712A1739A}"/>
              </a:ext>
            </a:extLst>
          </p:cNvPr>
          <p:cNvSpPr>
            <a:spLocks noGrp="1"/>
          </p:cNvSpPr>
          <p:nvPr>
            <p:ph idx="1"/>
          </p:nvPr>
        </p:nvSpPr>
        <p:spPr>
          <a:xfrm>
            <a:off x="581192" y="2180496"/>
            <a:ext cx="2529653" cy="3678303"/>
          </a:xfrm>
        </p:spPr>
        <p:txBody>
          <a:bodyPr>
            <a:normAutofit fontScale="92500" lnSpcReduction="10000"/>
          </a:bodyPr>
          <a:lstStyle/>
          <a:p>
            <a:r>
              <a:rPr lang="ru-RU" dirty="0"/>
              <a:t>Так как у нас используется динамическая индикация, то одновременно можно выводить на дисплей лишь одно интересующее нас значение, в связи с чем напишем 3 вывода для 3х блоков, работающих с выводом информации на дисплей.</a:t>
            </a:r>
          </a:p>
        </p:txBody>
      </p:sp>
      <p:pic>
        <p:nvPicPr>
          <p:cNvPr id="6" name="Рисунок 5">
            <a:extLst>
              <a:ext uri="{FF2B5EF4-FFF2-40B4-BE49-F238E27FC236}">
                <a16:creationId xmlns:a16="http://schemas.microsoft.com/office/drawing/2014/main" id="{2442CC54-DB25-4452-8F1E-A96A64BB0F9E}"/>
              </a:ext>
            </a:extLst>
          </p:cNvPr>
          <p:cNvPicPr>
            <a:picLocks noChangeAspect="1"/>
          </p:cNvPicPr>
          <p:nvPr/>
        </p:nvPicPr>
        <p:blipFill>
          <a:blip r:embed="rId2"/>
          <a:stretch>
            <a:fillRect/>
          </a:stretch>
        </p:blipFill>
        <p:spPr>
          <a:xfrm>
            <a:off x="433777" y="2110711"/>
            <a:ext cx="11324446" cy="3149447"/>
          </a:xfrm>
          <a:prstGeom prst="rect">
            <a:avLst/>
          </a:prstGeom>
        </p:spPr>
      </p:pic>
    </p:spTree>
    <p:extLst>
      <p:ext uri="{BB962C8B-B14F-4D97-AF65-F5344CB8AC3E}">
        <p14:creationId xmlns:p14="http://schemas.microsoft.com/office/powerpoint/2010/main" val="1011726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90CB10-94BE-427C-9C66-EC6136A5B711}"/>
              </a:ext>
            </a:extLst>
          </p:cNvPr>
          <p:cNvSpPr>
            <a:spLocks noGrp="1"/>
          </p:cNvSpPr>
          <p:nvPr>
            <p:ph type="title"/>
          </p:nvPr>
        </p:nvSpPr>
        <p:spPr/>
        <p:txBody>
          <a:bodyPr/>
          <a:lstStyle/>
          <a:p>
            <a:r>
              <a:rPr lang="ru-RU" dirty="0"/>
              <a:t>Вывод информации на дисплей 3</a:t>
            </a:r>
          </a:p>
        </p:txBody>
      </p:sp>
      <p:sp>
        <p:nvSpPr>
          <p:cNvPr id="3" name="Объект 2">
            <a:extLst>
              <a:ext uri="{FF2B5EF4-FFF2-40B4-BE49-F238E27FC236}">
                <a16:creationId xmlns:a16="http://schemas.microsoft.com/office/drawing/2014/main" id="{AB3991BA-D577-409B-9985-12C712A1739A}"/>
              </a:ext>
            </a:extLst>
          </p:cNvPr>
          <p:cNvSpPr>
            <a:spLocks noGrp="1"/>
          </p:cNvSpPr>
          <p:nvPr>
            <p:ph idx="1"/>
          </p:nvPr>
        </p:nvSpPr>
        <p:spPr>
          <a:xfrm>
            <a:off x="581192" y="2180496"/>
            <a:ext cx="2529653" cy="3678303"/>
          </a:xfrm>
        </p:spPr>
        <p:txBody>
          <a:bodyPr>
            <a:normAutofit fontScale="92500" lnSpcReduction="10000"/>
          </a:bodyPr>
          <a:lstStyle/>
          <a:p>
            <a:r>
              <a:rPr lang="ru-RU" dirty="0"/>
              <a:t>Так как у нас используется динамическая индикация, то одновременно можно выводить на дисплей лишь одно интересующее нас значение, в связи с чем напишем 3 вывода для 3х блоков, работающих с выводом информации на дисплей.</a:t>
            </a:r>
          </a:p>
        </p:txBody>
      </p:sp>
      <p:pic>
        <p:nvPicPr>
          <p:cNvPr id="5" name="Рисунок 4">
            <a:extLst>
              <a:ext uri="{FF2B5EF4-FFF2-40B4-BE49-F238E27FC236}">
                <a16:creationId xmlns:a16="http://schemas.microsoft.com/office/drawing/2014/main" id="{B1EBD963-268D-4CA9-B593-B966D2FB6468}"/>
              </a:ext>
            </a:extLst>
          </p:cNvPr>
          <p:cNvPicPr>
            <a:picLocks noChangeAspect="1"/>
          </p:cNvPicPr>
          <p:nvPr/>
        </p:nvPicPr>
        <p:blipFill>
          <a:blip r:embed="rId2"/>
          <a:stretch>
            <a:fillRect/>
          </a:stretch>
        </p:blipFill>
        <p:spPr>
          <a:xfrm>
            <a:off x="795991" y="2079347"/>
            <a:ext cx="10336067" cy="4201111"/>
          </a:xfrm>
          <a:prstGeom prst="rect">
            <a:avLst/>
          </a:prstGeom>
        </p:spPr>
      </p:pic>
    </p:spTree>
    <p:extLst>
      <p:ext uri="{BB962C8B-B14F-4D97-AF65-F5344CB8AC3E}">
        <p14:creationId xmlns:p14="http://schemas.microsoft.com/office/powerpoint/2010/main" val="147720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79BB06-0005-485D-9F2F-9328A56A5137}"/>
              </a:ext>
            </a:extLst>
          </p:cNvPr>
          <p:cNvSpPr>
            <a:spLocks noGrp="1"/>
          </p:cNvSpPr>
          <p:nvPr>
            <p:ph type="title"/>
          </p:nvPr>
        </p:nvSpPr>
        <p:spPr/>
        <p:txBody>
          <a:bodyPr/>
          <a:lstStyle/>
          <a:p>
            <a:r>
              <a:rPr lang="ru-RU" dirty="0"/>
              <a:t>Включим будильник!</a:t>
            </a:r>
          </a:p>
        </p:txBody>
      </p:sp>
      <p:sp>
        <p:nvSpPr>
          <p:cNvPr id="3" name="Объект 2">
            <a:extLst>
              <a:ext uri="{FF2B5EF4-FFF2-40B4-BE49-F238E27FC236}">
                <a16:creationId xmlns:a16="http://schemas.microsoft.com/office/drawing/2014/main" id="{F6311348-803C-41D9-8A7A-5F420D315A9F}"/>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914C8452-8B99-4AB1-9BFC-D5C8D6C67B07}"/>
              </a:ext>
            </a:extLst>
          </p:cNvPr>
          <p:cNvPicPr>
            <a:picLocks noChangeAspect="1"/>
          </p:cNvPicPr>
          <p:nvPr/>
        </p:nvPicPr>
        <p:blipFill>
          <a:blip r:embed="rId2"/>
          <a:stretch>
            <a:fillRect/>
          </a:stretch>
        </p:blipFill>
        <p:spPr>
          <a:xfrm>
            <a:off x="3337772" y="2049122"/>
            <a:ext cx="4778148" cy="4002886"/>
          </a:xfrm>
          <a:prstGeom prst="rect">
            <a:avLst/>
          </a:prstGeom>
        </p:spPr>
      </p:pic>
    </p:spTree>
    <p:extLst>
      <p:ext uri="{BB962C8B-B14F-4D97-AF65-F5344CB8AC3E}">
        <p14:creationId xmlns:p14="http://schemas.microsoft.com/office/powerpoint/2010/main" val="3682094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1811D8-A35F-4342-80B0-499774973A9B}"/>
              </a:ext>
            </a:extLst>
          </p:cNvPr>
          <p:cNvSpPr>
            <a:spLocks noGrp="1"/>
          </p:cNvSpPr>
          <p:nvPr>
            <p:ph type="title"/>
          </p:nvPr>
        </p:nvSpPr>
        <p:spPr/>
        <p:txBody>
          <a:bodyPr/>
          <a:lstStyle/>
          <a:p>
            <a:r>
              <a:rPr lang="ru-RU" dirty="0"/>
              <a:t>Готово!! Собери программу и запусти, и у тебя будут часы!!!</a:t>
            </a:r>
          </a:p>
        </p:txBody>
      </p:sp>
      <p:sp>
        <p:nvSpPr>
          <p:cNvPr id="3" name="Объект 2">
            <a:extLst>
              <a:ext uri="{FF2B5EF4-FFF2-40B4-BE49-F238E27FC236}">
                <a16:creationId xmlns:a16="http://schemas.microsoft.com/office/drawing/2014/main" id="{3A979228-807A-4227-9549-7F818E9904D7}"/>
              </a:ext>
            </a:extLst>
          </p:cNvPr>
          <p:cNvSpPr>
            <a:spLocks noGrp="1"/>
          </p:cNvSpPr>
          <p:nvPr>
            <p:ph idx="1"/>
          </p:nvPr>
        </p:nvSpPr>
        <p:spPr/>
        <p:txBody>
          <a:bodyPr>
            <a:normAutofit/>
          </a:bodyPr>
          <a:lstStyle/>
          <a:p>
            <a:r>
              <a:rPr lang="ru-RU" sz="8000" dirty="0"/>
              <a:t>Спасибо за внимание!</a:t>
            </a:r>
          </a:p>
        </p:txBody>
      </p:sp>
    </p:spTree>
    <p:extLst>
      <p:ext uri="{BB962C8B-B14F-4D97-AF65-F5344CB8AC3E}">
        <p14:creationId xmlns:p14="http://schemas.microsoft.com/office/powerpoint/2010/main" val="3811541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E24454-891B-4AE3-B4AD-35C5C402BFAA}"/>
              </a:ext>
            </a:extLst>
          </p:cNvPr>
          <p:cNvSpPr>
            <a:spLocks noGrp="1"/>
          </p:cNvSpPr>
          <p:nvPr>
            <p:ph type="title"/>
          </p:nvPr>
        </p:nvSpPr>
        <p:spPr/>
        <p:txBody>
          <a:bodyPr/>
          <a:lstStyle/>
          <a:p>
            <a:r>
              <a:rPr lang="ru-RU" dirty="0"/>
              <a:t>Что такое флаги и зачем они нужны?</a:t>
            </a:r>
          </a:p>
        </p:txBody>
      </p:sp>
      <p:sp>
        <p:nvSpPr>
          <p:cNvPr id="3" name="Объект 2">
            <a:extLst>
              <a:ext uri="{FF2B5EF4-FFF2-40B4-BE49-F238E27FC236}">
                <a16:creationId xmlns:a16="http://schemas.microsoft.com/office/drawing/2014/main" id="{863D5F1F-CA4E-4D6F-8C9C-740546B40E8A}"/>
              </a:ext>
            </a:extLst>
          </p:cNvPr>
          <p:cNvSpPr>
            <a:spLocks noGrp="1"/>
          </p:cNvSpPr>
          <p:nvPr>
            <p:ph idx="1"/>
          </p:nvPr>
        </p:nvSpPr>
        <p:spPr>
          <a:xfrm>
            <a:off x="581192" y="2180496"/>
            <a:ext cx="4895781" cy="3678303"/>
          </a:xfrm>
        </p:spPr>
        <p:txBody>
          <a:bodyPr>
            <a:normAutofit fontScale="92500" lnSpcReduction="10000"/>
          </a:bodyPr>
          <a:lstStyle/>
          <a:p>
            <a:r>
              <a:rPr lang="ru-RU" dirty="0"/>
              <a:t>Флаг в программировании является специальной переменной, которая используется для хранения состояния или результата определенного условия. </a:t>
            </a:r>
          </a:p>
          <a:p>
            <a:r>
              <a:rPr lang="ru-RU" dirty="0"/>
              <a:t>Он может принимать два значения: </a:t>
            </a:r>
            <a:r>
              <a:rPr lang="ru-RU" dirty="0" err="1"/>
              <a:t>true</a:t>
            </a:r>
            <a:r>
              <a:rPr lang="ru-RU" dirty="0"/>
              <a:t> (истина) или </a:t>
            </a:r>
            <a:r>
              <a:rPr lang="ru-RU" dirty="0" err="1"/>
              <a:t>false</a:t>
            </a:r>
            <a:r>
              <a:rPr lang="ru-RU" dirty="0"/>
              <a:t> (ложь).</a:t>
            </a:r>
          </a:p>
          <a:p>
            <a:r>
              <a:rPr lang="ru-RU" dirty="0"/>
              <a:t>Флаги обычно используются для контроля выполнения определенных действий в программе.</a:t>
            </a:r>
          </a:p>
          <a:p>
            <a:r>
              <a:rPr lang="ru-RU" dirty="0"/>
              <a:t> Например, если условие выполняется, то флаг устанавливается в </a:t>
            </a:r>
            <a:r>
              <a:rPr lang="ru-RU" dirty="0" err="1"/>
              <a:t>true</a:t>
            </a:r>
            <a:r>
              <a:rPr lang="ru-RU" dirty="0"/>
              <a:t> и определенный блок кода выполняется, в противном случае флаг остается в </a:t>
            </a:r>
            <a:r>
              <a:rPr lang="ru-RU" dirty="0" err="1"/>
              <a:t>false</a:t>
            </a:r>
            <a:r>
              <a:rPr lang="ru-RU" dirty="0"/>
              <a:t> и блок кода пропускается.</a:t>
            </a:r>
          </a:p>
        </p:txBody>
      </p:sp>
      <p:pic>
        <p:nvPicPr>
          <p:cNvPr id="7" name="Рисунок 6">
            <a:extLst>
              <a:ext uri="{FF2B5EF4-FFF2-40B4-BE49-F238E27FC236}">
                <a16:creationId xmlns:a16="http://schemas.microsoft.com/office/drawing/2014/main" id="{3077A6E7-9404-49B3-A014-FDAF1CD19910}"/>
              </a:ext>
            </a:extLst>
          </p:cNvPr>
          <p:cNvPicPr>
            <a:picLocks noChangeAspect="1"/>
          </p:cNvPicPr>
          <p:nvPr/>
        </p:nvPicPr>
        <p:blipFill>
          <a:blip r:embed="rId2"/>
          <a:stretch>
            <a:fillRect/>
          </a:stretch>
        </p:blipFill>
        <p:spPr>
          <a:xfrm>
            <a:off x="5476973" y="2035655"/>
            <a:ext cx="6007568" cy="2786690"/>
          </a:xfrm>
          <a:prstGeom prst="rect">
            <a:avLst/>
          </a:prstGeom>
        </p:spPr>
      </p:pic>
    </p:spTree>
    <p:extLst>
      <p:ext uri="{BB962C8B-B14F-4D97-AF65-F5344CB8AC3E}">
        <p14:creationId xmlns:p14="http://schemas.microsoft.com/office/powerpoint/2010/main" val="2117848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21CA24-F118-4771-AE7C-BDEC090CE9D4}"/>
              </a:ext>
            </a:extLst>
          </p:cNvPr>
          <p:cNvSpPr>
            <a:spLocks noGrp="1"/>
          </p:cNvSpPr>
          <p:nvPr>
            <p:ph type="title"/>
          </p:nvPr>
        </p:nvSpPr>
        <p:spPr/>
        <p:txBody>
          <a:bodyPr/>
          <a:lstStyle/>
          <a:p>
            <a:r>
              <a:rPr lang="ru-RU" dirty="0"/>
              <a:t>Составление алгоритма работы сложной программы</a:t>
            </a:r>
          </a:p>
        </p:txBody>
      </p:sp>
      <p:sp>
        <p:nvSpPr>
          <p:cNvPr id="3" name="Объект 2">
            <a:extLst>
              <a:ext uri="{FF2B5EF4-FFF2-40B4-BE49-F238E27FC236}">
                <a16:creationId xmlns:a16="http://schemas.microsoft.com/office/drawing/2014/main" id="{1E765321-B7AA-4B7F-803B-2789F8EB1BDD}"/>
              </a:ext>
            </a:extLst>
          </p:cNvPr>
          <p:cNvSpPr>
            <a:spLocks noGrp="1"/>
          </p:cNvSpPr>
          <p:nvPr>
            <p:ph idx="1"/>
          </p:nvPr>
        </p:nvSpPr>
        <p:spPr>
          <a:xfrm>
            <a:off x="581192" y="1793997"/>
            <a:ext cx="3858833" cy="4814193"/>
          </a:xfrm>
        </p:spPr>
        <p:txBody>
          <a:bodyPr>
            <a:normAutofit fontScale="92500" lnSpcReduction="20000"/>
          </a:bodyPr>
          <a:lstStyle/>
          <a:p>
            <a:r>
              <a:rPr lang="ru-RU" dirty="0"/>
              <a:t>Для написания сложной программы необходимо понимать все логические взаимосвязи между блоками программы, отвечающими за разные выполняемые действия. То есть понимать как связаны между собой блок ввода данных, блок вывода, внутренние логические структуры.</a:t>
            </a:r>
          </a:p>
          <a:p>
            <a:r>
              <a:rPr lang="ru-RU" dirty="0"/>
              <a:t>Для правильной расстановки логических взаимосвязей удобно использовать графический метод описания программы – блок схему.</a:t>
            </a:r>
          </a:p>
          <a:p>
            <a:r>
              <a:rPr lang="ru-RU" dirty="0"/>
              <a:t>В нашем алгоритме есть 6 независимых блока (найдите их на блок схеме).</a:t>
            </a:r>
          </a:p>
          <a:p>
            <a:r>
              <a:rPr lang="ru-RU" dirty="0"/>
              <a:t>Эти блоки необходимо «включать» в нужный момент работы программы, что обеспечивается флагами.</a:t>
            </a:r>
          </a:p>
        </p:txBody>
      </p:sp>
      <p:pic>
        <p:nvPicPr>
          <p:cNvPr id="5" name="Рисунок 4">
            <a:extLst>
              <a:ext uri="{FF2B5EF4-FFF2-40B4-BE49-F238E27FC236}">
                <a16:creationId xmlns:a16="http://schemas.microsoft.com/office/drawing/2014/main" id="{F8C7B73A-F3FA-4BB0-93ED-425876B35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116" y="1793997"/>
            <a:ext cx="6284692" cy="4677504"/>
          </a:xfrm>
          <a:prstGeom prst="rect">
            <a:avLst/>
          </a:prstGeom>
        </p:spPr>
      </p:pic>
    </p:spTree>
    <p:extLst>
      <p:ext uri="{BB962C8B-B14F-4D97-AF65-F5344CB8AC3E}">
        <p14:creationId xmlns:p14="http://schemas.microsoft.com/office/powerpoint/2010/main" val="980468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21CA24-F118-4771-AE7C-BDEC090CE9D4}"/>
              </a:ext>
            </a:extLst>
          </p:cNvPr>
          <p:cNvSpPr>
            <a:spLocks noGrp="1"/>
          </p:cNvSpPr>
          <p:nvPr>
            <p:ph type="title"/>
          </p:nvPr>
        </p:nvSpPr>
        <p:spPr/>
        <p:txBody>
          <a:bodyPr/>
          <a:lstStyle/>
          <a:p>
            <a:r>
              <a:rPr lang="ru-RU" dirty="0"/>
              <a:t>Составление алгоритма работы сложной программы</a:t>
            </a:r>
          </a:p>
        </p:txBody>
      </p:sp>
      <p:sp>
        <p:nvSpPr>
          <p:cNvPr id="3" name="Объект 2">
            <a:extLst>
              <a:ext uri="{FF2B5EF4-FFF2-40B4-BE49-F238E27FC236}">
                <a16:creationId xmlns:a16="http://schemas.microsoft.com/office/drawing/2014/main" id="{1E765321-B7AA-4B7F-803B-2789F8EB1BDD}"/>
              </a:ext>
            </a:extLst>
          </p:cNvPr>
          <p:cNvSpPr>
            <a:spLocks noGrp="1"/>
          </p:cNvSpPr>
          <p:nvPr>
            <p:ph idx="1"/>
          </p:nvPr>
        </p:nvSpPr>
        <p:spPr>
          <a:xfrm>
            <a:off x="581192" y="1793997"/>
            <a:ext cx="3858833" cy="4814193"/>
          </a:xfrm>
        </p:spPr>
        <p:txBody>
          <a:bodyPr>
            <a:normAutofit/>
          </a:bodyPr>
          <a:lstStyle/>
          <a:p>
            <a:r>
              <a:rPr lang="ru-RU" dirty="0"/>
              <a:t>То есть блок предустановки времени будет работать лишь тогда, когда флаг 1 разрешает выполнение этого участка программы. Аналогично с флагами 2 и 3.</a:t>
            </a:r>
          </a:p>
          <a:p>
            <a:r>
              <a:rPr lang="ru-RU" dirty="0"/>
              <a:t>Можно настроить флаги таким образом, что будет работать лишь один из 3х блоков, что необходимо для корректной предустановки времени, а так же корректного вывода информации на дисплей.</a:t>
            </a:r>
          </a:p>
        </p:txBody>
      </p:sp>
      <p:pic>
        <p:nvPicPr>
          <p:cNvPr id="5" name="Рисунок 4">
            <a:extLst>
              <a:ext uri="{FF2B5EF4-FFF2-40B4-BE49-F238E27FC236}">
                <a16:creationId xmlns:a16="http://schemas.microsoft.com/office/drawing/2014/main" id="{F8C7B73A-F3FA-4BB0-93ED-425876B35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116" y="1793997"/>
            <a:ext cx="6284692" cy="4677504"/>
          </a:xfrm>
          <a:prstGeom prst="rect">
            <a:avLst/>
          </a:prstGeom>
        </p:spPr>
      </p:pic>
      <p:pic>
        <p:nvPicPr>
          <p:cNvPr id="6" name="Рисунок 5">
            <a:extLst>
              <a:ext uri="{FF2B5EF4-FFF2-40B4-BE49-F238E27FC236}">
                <a16:creationId xmlns:a16="http://schemas.microsoft.com/office/drawing/2014/main" id="{F43C9D76-1877-4DC6-8B5E-45961F39CF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5375" y="5592356"/>
            <a:ext cx="2337912" cy="1015834"/>
          </a:xfrm>
          <a:prstGeom prst="rect">
            <a:avLst/>
          </a:prstGeom>
        </p:spPr>
      </p:pic>
    </p:spTree>
    <p:extLst>
      <p:ext uri="{BB962C8B-B14F-4D97-AF65-F5344CB8AC3E}">
        <p14:creationId xmlns:p14="http://schemas.microsoft.com/office/powerpoint/2010/main" val="405161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A2BFE1-EE61-4E25-8CAA-298E742E33C5}"/>
              </a:ext>
            </a:extLst>
          </p:cNvPr>
          <p:cNvSpPr>
            <a:spLocks noGrp="1"/>
          </p:cNvSpPr>
          <p:nvPr>
            <p:ph type="title"/>
          </p:nvPr>
        </p:nvSpPr>
        <p:spPr/>
        <p:txBody>
          <a:bodyPr/>
          <a:lstStyle/>
          <a:p>
            <a:r>
              <a:rPr lang="ru-RU" dirty="0"/>
              <a:t>Объявим все необходимые переменные </a:t>
            </a:r>
            <a:r>
              <a:rPr lang="en-US" dirty="0"/>
              <a:t>      </a:t>
            </a:r>
            <a:r>
              <a:rPr lang="ru-RU" dirty="0"/>
              <a:t>до</a:t>
            </a:r>
            <a:r>
              <a:rPr lang="en-US" dirty="0"/>
              <a:t> void setup()</a:t>
            </a:r>
            <a:endParaRPr lang="ru-RU" dirty="0"/>
          </a:p>
        </p:txBody>
      </p:sp>
      <p:sp>
        <p:nvSpPr>
          <p:cNvPr id="3" name="Объект 2">
            <a:extLst>
              <a:ext uri="{FF2B5EF4-FFF2-40B4-BE49-F238E27FC236}">
                <a16:creationId xmlns:a16="http://schemas.microsoft.com/office/drawing/2014/main" id="{0F453860-788B-4A5C-A76A-CB953E31689B}"/>
              </a:ext>
            </a:extLst>
          </p:cNvPr>
          <p:cNvSpPr>
            <a:spLocks noGrp="1"/>
          </p:cNvSpPr>
          <p:nvPr>
            <p:ph idx="1"/>
          </p:nvPr>
        </p:nvSpPr>
        <p:spPr>
          <a:xfrm>
            <a:off x="581193" y="2180496"/>
            <a:ext cx="2303410" cy="3678303"/>
          </a:xfrm>
        </p:spPr>
        <p:txBody>
          <a:bodyPr>
            <a:normAutofit fontScale="92500" lnSpcReduction="20000"/>
          </a:bodyPr>
          <a:lstStyle/>
          <a:p>
            <a:r>
              <a:rPr lang="ru-RU" dirty="0"/>
              <a:t>Для работы программы нужны глобальные переменные.</a:t>
            </a:r>
          </a:p>
          <a:p>
            <a:r>
              <a:rPr lang="ru-RU" dirty="0"/>
              <a:t>Локальные переменные</a:t>
            </a:r>
          </a:p>
          <a:p>
            <a:r>
              <a:rPr lang="ru-RU" dirty="0"/>
              <a:t>Переменные флаги</a:t>
            </a:r>
          </a:p>
          <a:p>
            <a:r>
              <a:rPr lang="ru-RU" dirty="0"/>
              <a:t>Массивы для вывода и хранения кодов чисел</a:t>
            </a:r>
          </a:p>
          <a:p>
            <a:r>
              <a:rPr lang="ru-RU" dirty="0"/>
              <a:t>Запишите все переменные в раздел до </a:t>
            </a:r>
            <a:r>
              <a:rPr lang="en-US" dirty="0"/>
              <a:t>         void setup()</a:t>
            </a:r>
            <a:endParaRPr lang="ru-RU" dirty="0"/>
          </a:p>
        </p:txBody>
      </p:sp>
      <p:pic>
        <p:nvPicPr>
          <p:cNvPr id="5" name="Рисунок 4">
            <a:extLst>
              <a:ext uri="{FF2B5EF4-FFF2-40B4-BE49-F238E27FC236}">
                <a16:creationId xmlns:a16="http://schemas.microsoft.com/office/drawing/2014/main" id="{9F380C89-8496-4860-9CA5-A2EFA2DC92D4}"/>
              </a:ext>
            </a:extLst>
          </p:cNvPr>
          <p:cNvPicPr>
            <a:picLocks noChangeAspect="1"/>
          </p:cNvPicPr>
          <p:nvPr/>
        </p:nvPicPr>
        <p:blipFill>
          <a:blip r:embed="rId2"/>
          <a:stretch>
            <a:fillRect/>
          </a:stretch>
        </p:blipFill>
        <p:spPr>
          <a:xfrm>
            <a:off x="3068618" y="1857081"/>
            <a:ext cx="5051393" cy="794421"/>
          </a:xfrm>
          <a:prstGeom prst="rect">
            <a:avLst/>
          </a:prstGeom>
        </p:spPr>
      </p:pic>
      <p:pic>
        <p:nvPicPr>
          <p:cNvPr id="7" name="Рисунок 6">
            <a:extLst>
              <a:ext uri="{FF2B5EF4-FFF2-40B4-BE49-F238E27FC236}">
                <a16:creationId xmlns:a16="http://schemas.microsoft.com/office/drawing/2014/main" id="{E23C3FB5-E948-42E6-A7EC-A993F649B9CF}"/>
              </a:ext>
            </a:extLst>
          </p:cNvPr>
          <p:cNvPicPr>
            <a:picLocks noChangeAspect="1"/>
          </p:cNvPicPr>
          <p:nvPr/>
        </p:nvPicPr>
        <p:blipFill>
          <a:blip r:embed="rId3"/>
          <a:stretch>
            <a:fillRect/>
          </a:stretch>
        </p:blipFill>
        <p:spPr>
          <a:xfrm>
            <a:off x="3075787" y="3249890"/>
            <a:ext cx="1984149" cy="2183596"/>
          </a:xfrm>
          <a:prstGeom prst="rect">
            <a:avLst/>
          </a:prstGeom>
        </p:spPr>
      </p:pic>
      <p:pic>
        <p:nvPicPr>
          <p:cNvPr id="9" name="Рисунок 8">
            <a:extLst>
              <a:ext uri="{FF2B5EF4-FFF2-40B4-BE49-F238E27FC236}">
                <a16:creationId xmlns:a16="http://schemas.microsoft.com/office/drawing/2014/main" id="{4F5FADDF-278E-449C-8904-8D759A38DDCC}"/>
              </a:ext>
            </a:extLst>
          </p:cNvPr>
          <p:cNvPicPr>
            <a:picLocks noChangeAspect="1"/>
          </p:cNvPicPr>
          <p:nvPr/>
        </p:nvPicPr>
        <p:blipFill>
          <a:blip r:embed="rId4"/>
          <a:stretch>
            <a:fillRect/>
          </a:stretch>
        </p:blipFill>
        <p:spPr>
          <a:xfrm>
            <a:off x="5140328" y="3278169"/>
            <a:ext cx="1984149" cy="2281200"/>
          </a:xfrm>
          <a:prstGeom prst="rect">
            <a:avLst/>
          </a:prstGeom>
        </p:spPr>
      </p:pic>
      <p:pic>
        <p:nvPicPr>
          <p:cNvPr id="11" name="Рисунок 10">
            <a:extLst>
              <a:ext uri="{FF2B5EF4-FFF2-40B4-BE49-F238E27FC236}">
                <a16:creationId xmlns:a16="http://schemas.microsoft.com/office/drawing/2014/main" id="{A73113BD-5768-4558-80BA-311E05E93AE2}"/>
              </a:ext>
            </a:extLst>
          </p:cNvPr>
          <p:cNvPicPr>
            <a:picLocks noChangeAspect="1"/>
          </p:cNvPicPr>
          <p:nvPr/>
        </p:nvPicPr>
        <p:blipFill>
          <a:blip r:embed="rId5"/>
          <a:stretch>
            <a:fillRect/>
          </a:stretch>
        </p:blipFill>
        <p:spPr>
          <a:xfrm>
            <a:off x="3143244" y="5536798"/>
            <a:ext cx="1916692" cy="1110489"/>
          </a:xfrm>
          <a:prstGeom prst="rect">
            <a:avLst/>
          </a:prstGeom>
        </p:spPr>
      </p:pic>
      <p:pic>
        <p:nvPicPr>
          <p:cNvPr id="13" name="Рисунок 12">
            <a:extLst>
              <a:ext uri="{FF2B5EF4-FFF2-40B4-BE49-F238E27FC236}">
                <a16:creationId xmlns:a16="http://schemas.microsoft.com/office/drawing/2014/main" id="{2D985204-77C1-414C-9C17-F816435EB24F}"/>
              </a:ext>
            </a:extLst>
          </p:cNvPr>
          <p:cNvPicPr>
            <a:picLocks noChangeAspect="1"/>
          </p:cNvPicPr>
          <p:nvPr/>
        </p:nvPicPr>
        <p:blipFill>
          <a:blip r:embed="rId6"/>
          <a:stretch>
            <a:fillRect/>
          </a:stretch>
        </p:blipFill>
        <p:spPr>
          <a:xfrm>
            <a:off x="3066360" y="2625624"/>
            <a:ext cx="8010135" cy="640810"/>
          </a:xfrm>
          <a:prstGeom prst="rect">
            <a:avLst/>
          </a:prstGeom>
        </p:spPr>
      </p:pic>
      <p:pic>
        <p:nvPicPr>
          <p:cNvPr id="15" name="Рисунок 14">
            <a:extLst>
              <a:ext uri="{FF2B5EF4-FFF2-40B4-BE49-F238E27FC236}">
                <a16:creationId xmlns:a16="http://schemas.microsoft.com/office/drawing/2014/main" id="{3E50AF4E-11AC-4446-A3AA-F9340008BD42}"/>
              </a:ext>
            </a:extLst>
          </p:cNvPr>
          <p:cNvPicPr>
            <a:picLocks noChangeAspect="1"/>
          </p:cNvPicPr>
          <p:nvPr/>
        </p:nvPicPr>
        <p:blipFill>
          <a:blip r:embed="rId7"/>
          <a:stretch>
            <a:fillRect/>
          </a:stretch>
        </p:blipFill>
        <p:spPr>
          <a:xfrm>
            <a:off x="7204869" y="3267831"/>
            <a:ext cx="3306018" cy="758180"/>
          </a:xfrm>
          <a:prstGeom prst="rect">
            <a:avLst/>
          </a:prstGeom>
        </p:spPr>
      </p:pic>
      <p:pic>
        <p:nvPicPr>
          <p:cNvPr id="19" name="Рисунок 18">
            <a:extLst>
              <a:ext uri="{FF2B5EF4-FFF2-40B4-BE49-F238E27FC236}">
                <a16:creationId xmlns:a16="http://schemas.microsoft.com/office/drawing/2014/main" id="{83AF29EE-94DE-4CDC-987E-C47C21ED916A}"/>
              </a:ext>
            </a:extLst>
          </p:cNvPr>
          <p:cNvPicPr>
            <a:picLocks noChangeAspect="1"/>
          </p:cNvPicPr>
          <p:nvPr/>
        </p:nvPicPr>
        <p:blipFill>
          <a:blip r:embed="rId8"/>
          <a:stretch>
            <a:fillRect/>
          </a:stretch>
        </p:blipFill>
        <p:spPr>
          <a:xfrm>
            <a:off x="7214296" y="4039278"/>
            <a:ext cx="4258125" cy="655096"/>
          </a:xfrm>
          <a:prstGeom prst="rect">
            <a:avLst/>
          </a:prstGeom>
        </p:spPr>
      </p:pic>
      <p:pic>
        <p:nvPicPr>
          <p:cNvPr id="21" name="Рисунок 20">
            <a:extLst>
              <a:ext uri="{FF2B5EF4-FFF2-40B4-BE49-F238E27FC236}">
                <a16:creationId xmlns:a16="http://schemas.microsoft.com/office/drawing/2014/main" id="{2BDB67A8-D7FA-4366-A384-DF7C2C3D7442}"/>
              </a:ext>
            </a:extLst>
          </p:cNvPr>
          <p:cNvPicPr>
            <a:picLocks noChangeAspect="1"/>
          </p:cNvPicPr>
          <p:nvPr/>
        </p:nvPicPr>
        <p:blipFill>
          <a:blip r:embed="rId9"/>
          <a:stretch>
            <a:fillRect/>
          </a:stretch>
        </p:blipFill>
        <p:spPr>
          <a:xfrm>
            <a:off x="7202710" y="4766604"/>
            <a:ext cx="4439341" cy="867841"/>
          </a:xfrm>
          <a:prstGeom prst="rect">
            <a:avLst/>
          </a:prstGeom>
        </p:spPr>
      </p:pic>
      <p:pic>
        <p:nvPicPr>
          <p:cNvPr id="23" name="Рисунок 22">
            <a:extLst>
              <a:ext uri="{FF2B5EF4-FFF2-40B4-BE49-F238E27FC236}">
                <a16:creationId xmlns:a16="http://schemas.microsoft.com/office/drawing/2014/main" id="{1761AA32-B6FC-4E9D-8A06-7982BD12B2AA}"/>
              </a:ext>
            </a:extLst>
          </p:cNvPr>
          <p:cNvPicPr>
            <a:picLocks noChangeAspect="1"/>
          </p:cNvPicPr>
          <p:nvPr/>
        </p:nvPicPr>
        <p:blipFill>
          <a:blip r:embed="rId10"/>
          <a:stretch>
            <a:fillRect/>
          </a:stretch>
        </p:blipFill>
        <p:spPr>
          <a:xfrm>
            <a:off x="7978606" y="1852780"/>
            <a:ext cx="3833177" cy="878294"/>
          </a:xfrm>
          <a:prstGeom prst="rect">
            <a:avLst/>
          </a:prstGeom>
        </p:spPr>
      </p:pic>
      <p:pic>
        <p:nvPicPr>
          <p:cNvPr id="25" name="Рисунок 24">
            <a:extLst>
              <a:ext uri="{FF2B5EF4-FFF2-40B4-BE49-F238E27FC236}">
                <a16:creationId xmlns:a16="http://schemas.microsoft.com/office/drawing/2014/main" id="{AFE45C91-6B9D-4D4E-8285-73D77E8B8393}"/>
              </a:ext>
            </a:extLst>
          </p:cNvPr>
          <p:cNvPicPr>
            <a:picLocks noChangeAspect="1"/>
          </p:cNvPicPr>
          <p:nvPr/>
        </p:nvPicPr>
        <p:blipFill>
          <a:blip r:embed="rId11"/>
          <a:stretch>
            <a:fillRect/>
          </a:stretch>
        </p:blipFill>
        <p:spPr>
          <a:xfrm>
            <a:off x="7214296" y="5634445"/>
            <a:ext cx="2878387" cy="740593"/>
          </a:xfrm>
          <a:prstGeom prst="rect">
            <a:avLst/>
          </a:prstGeom>
        </p:spPr>
      </p:pic>
      <p:pic>
        <p:nvPicPr>
          <p:cNvPr id="27" name="Рисунок 26">
            <a:extLst>
              <a:ext uri="{FF2B5EF4-FFF2-40B4-BE49-F238E27FC236}">
                <a16:creationId xmlns:a16="http://schemas.microsoft.com/office/drawing/2014/main" id="{29F142DD-4FD3-4228-B737-B3DE718ADB65}"/>
              </a:ext>
            </a:extLst>
          </p:cNvPr>
          <p:cNvPicPr>
            <a:picLocks noChangeAspect="1"/>
          </p:cNvPicPr>
          <p:nvPr/>
        </p:nvPicPr>
        <p:blipFill>
          <a:blip r:embed="rId12"/>
          <a:stretch>
            <a:fillRect/>
          </a:stretch>
        </p:blipFill>
        <p:spPr>
          <a:xfrm>
            <a:off x="5138169" y="5540467"/>
            <a:ext cx="2088191" cy="954601"/>
          </a:xfrm>
          <a:prstGeom prst="rect">
            <a:avLst/>
          </a:prstGeom>
        </p:spPr>
      </p:pic>
    </p:spTree>
    <p:extLst>
      <p:ext uri="{BB962C8B-B14F-4D97-AF65-F5344CB8AC3E}">
        <p14:creationId xmlns:p14="http://schemas.microsoft.com/office/powerpoint/2010/main" val="61218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A2BFE1-EE61-4E25-8CAA-298E742E33C5}"/>
              </a:ext>
            </a:extLst>
          </p:cNvPr>
          <p:cNvSpPr>
            <a:spLocks noGrp="1"/>
          </p:cNvSpPr>
          <p:nvPr>
            <p:ph type="title"/>
          </p:nvPr>
        </p:nvSpPr>
        <p:spPr/>
        <p:txBody>
          <a:bodyPr/>
          <a:lstStyle/>
          <a:p>
            <a:r>
              <a:rPr lang="ru-RU" dirty="0"/>
              <a:t>Объявим режим работы выводов</a:t>
            </a:r>
            <a:r>
              <a:rPr lang="en-US" dirty="0"/>
              <a:t>                          void setup()</a:t>
            </a:r>
            <a:endParaRPr lang="ru-RU" dirty="0"/>
          </a:p>
        </p:txBody>
      </p:sp>
      <p:sp>
        <p:nvSpPr>
          <p:cNvPr id="3" name="Объект 2">
            <a:extLst>
              <a:ext uri="{FF2B5EF4-FFF2-40B4-BE49-F238E27FC236}">
                <a16:creationId xmlns:a16="http://schemas.microsoft.com/office/drawing/2014/main" id="{0F453860-788B-4A5C-A76A-CB953E31689B}"/>
              </a:ext>
            </a:extLst>
          </p:cNvPr>
          <p:cNvSpPr>
            <a:spLocks noGrp="1"/>
          </p:cNvSpPr>
          <p:nvPr>
            <p:ph idx="1"/>
          </p:nvPr>
        </p:nvSpPr>
        <p:spPr>
          <a:xfrm>
            <a:off x="581192" y="2180496"/>
            <a:ext cx="4726099" cy="3678303"/>
          </a:xfrm>
        </p:spPr>
        <p:txBody>
          <a:bodyPr/>
          <a:lstStyle/>
          <a:p>
            <a:r>
              <a:rPr lang="ru-RU" dirty="0"/>
              <a:t>Объявим режим работы выводов в разделе </a:t>
            </a:r>
            <a:r>
              <a:rPr lang="en-US" dirty="0"/>
              <a:t>void setup()</a:t>
            </a:r>
            <a:endParaRPr lang="ru-RU" dirty="0"/>
          </a:p>
        </p:txBody>
      </p:sp>
      <p:pic>
        <p:nvPicPr>
          <p:cNvPr id="5" name="Рисунок 4">
            <a:extLst>
              <a:ext uri="{FF2B5EF4-FFF2-40B4-BE49-F238E27FC236}">
                <a16:creationId xmlns:a16="http://schemas.microsoft.com/office/drawing/2014/main" id="{AF10020F-5EF3-4B95-8C40-49936EDED8A5}"/>
              </a:ext>
            </a:extLst>
          </p:cNvPr>
          <p:cNvPicPr>
            <a:picLocks noChangeAspect="1"/>
          </p:cNvPicPr>
          <p:nvPr/>
        </p:nvPicPr>
        <p:blipFill>
          <a:blip r:embed="rId2"/>
          <a:stretch>
            <a:fillRect/>
          </a:stretch>
        </p:blipFill>
        <p:spPr>
          <a:xfrm>
            <a:off x="5152851" y="2160166"/>
            <a:ext cx="4601217" cy="562053"/>
          </a:xfrm>
          <a:prstGeom prst="rect">
            <a:avLst/>
          </a:prstGeom>
        </p:spPr>
      </p:pic>
      <p:pic>
        <p:nvPicPr>
          <p:cNvPr id="7" name="Рисунок 6">
            <a:extLst>
              <a:ext uri="{FF2B5EF4-FFF2-40B4-BE49-F238E27FC236}">
                <a16:creationId xmlns:a16="http://schemas.microsoft.com/office/drawing/2014/main" id="{31D4474A-5D76-49E6-B21E-F6105276038B}"/>
              </a:ext>
            </a:extLst>
          </p:cNvPr>
          <p:cNvPicPr>
            <a:picLocks noChangeAspect="1"/>
          </p:cNvPicPr>
          <p:nvPr/>
        </p:nvPicPr>
        <p:blipFill>
          <a:blip r:embed="rId3"/>
          <a:stretch>
            <a:fillRect/>
          </a:stretch>
        </p:blipFill>
        <p:spPr>
          <a:xfrm>
            <a:off x="5152851" y="3040826"/>
            <a:ext cx="5515745" cy="1190791"/>
          </a:xfrm>
          <a:prstGeom prst="rect">
            <a:avLst/>
          </a:prstGeom>
        </p:spPr>
      </p:pic>
      <p:pic>
        <p:nvPicPr>
          <p:cNvPr id="9" name="Рисунок 8">
            <a:extLst>
              <a:ext uri="{FF2B5EF4-FFF2-40B4-BE49-F238E27FC236}">
                <a16:creationId xmlns:a16="http://schemas.microsoft.com/office/drawing/2014/main" id="{8C0F7D93-65FD-481E-B554-3D4965F8C1D4}"/>
              </a:ext>
            </a:extLst>
          </p:cNvPr>
          <p:cNvPicPr>
            <a:picLocks noChangeAspect="1"/>
          </p:cNvPicPr>
          <p:nvPr/>
        </p:nvPicPr>
        <p:blipFill>
          <a:blip r:embed="rId4"/>
          <a:stretch>
            <a:fillRect/>
          </a:stretch>
        </p:blipFill>
        <p:spPr>
          <a:xfrm>
            <a:off x="5225308" y="4859444"/>
            <a:ext cx="5525271" cy="371527"/>
          </a:xfrm>
          <a:prstGeom prst="rect">
            <a:avLst/>
          </a:prstGeom>
        </p:spPr>
      </p:pic>
    </p:spTree>
    <p:extLst>
      <p:ext uri="{BB962C8B-B14F-4D97-AF65-F5344CB8AC3E}">
        <p14:creationId xmlns:p14="http://schemas.microsoft.com/office/powerpoint/2010/main" val="943038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191FCA6-4572-4B6B-BBA4-C110CD78B6F0}"/>
              </a:ext>
            </a:extLst>
          </p:cNvPr>
          <p:cNvSpPr>
            <a:spLocks noGrp="1"/>
          </p:cNvSpPr>
          <p:nvPr>
            <p:ph type="title"/>
          </p:nvPr>
        </p:nvSpPr>
        <p:spPr/>
        <p:txBody>
          <a:bodyPr/>
          <a:lstStyle/>
          <a:p>
            <a:r>
              <a:rPr lang="ru-RU" dirty="0"/>
              <a:t>Считаем значения кнопок и запишем их в переменные</a:t>
            </a:r>
            <a:br>
              <a:rPr lang="ru-RU" dirty="0"/>
            </a:br>
            <a:r>
              <a:rPr lang="ru-RU" dirty="0"/>
              <a:t>в </a:t>
            </a:r>
            <a:r>
              <a:rPr lang="en-US" dirty="0"/>
              <a:t>void loop()</a:t>
            </a:r>
            <a:endParaRPr lang="ru-RU" dirty="0"/>
          </a:p>
        </p:txBody>
      </p:sp>
      <p:sp>
        <p:nvSpPr>
          <p:cNvPr id="3" name="Объект 2">
            <a:extLst>
              <a:ext uri="{FF2B5EF4-FFF2-40B4-BE49-F238E27FC236}">
                <a16:creationId xmlns:a16="http://schemas.microsoft.com/office/drawing/2014/main" id="{83F83211-295E-4D87-86EC-502A87ACEEA0}"/>
              </a:ext>
            </a:extLst>
          </p:cNvPr>
          <p:cNvSpPr>
            <a:spLocks noGrp="1"/>
          </p:cNvSpPr>
          <p:nvPr>
            <p:ph idx="1"/>
          </p:nvPr>
        </p:nvSpPr>
        <p:spPr>
          <a:xfrm>
            <a:off x="581193" y="2180496"/>
            <a:ext cx="3057554" cy="3678303"/>
          </a:xfrm>
        </p:spPr>
        <p:txBody>
          <a:bodyPr/>
          <a:lstStyle/>
          <a:p>
            <a:r>
              <a:rPr lang="ru-RU" dirty="0"/>
              <a:t>Для того, чтобы считывать нажата ли определенная кнопка, необходимо записать ее состояние в индивидуальную переменную. </a:t>
            </a:r>
          </a:p>
          <a:p>
            <a:r>
              <a:rPr lang="ru-RU" dirty="0"/>
              <a:t>Для индикации работы кнопок будем использовать общую переменную </a:t>
            </a:r>
            <a:r>
              <a:rPr lang="en-US" dirty="0"/>
              <a:t>VAL</a:t>
            </a:r>
            <a:endParaRPr lang="ru-RU" dirty="0"/>
          </a:p>
        </p:txBody>
      </p:sp>
      <p:pic>
        <p:nvPicPr>
          <p:cNvPr id="5" name="Рисунок 4">
            <a:extLst>
              <a:ext uri="{FF2B5EF4-FFF2-40B4-BE49-F238E27FC236}">
                <a16:creationId xmlns:a16="http://schemas.microsoft.com/office/drawing/2014/main" id="{2D0EB3A1-8A45-4DF6-851F-B32BE499333B}"/>
              </a:ext>
            </a:extLst>
          </p:cNvPr>
          <p:cNvPicPr>
            <a:picLocks noChangeAspect="1"/>
          </p:cNvPicPr>
          <p:nvPr/>
        </p:nvPicPr>
        <p:blipFill>
          <a:blip r:embed="rId2"/>
          <a:stretch>
            <a:fillRect/>
          </a:stretch>
        </p:blipFill>
        <p:spPr>
          <a:xfrm>
            <a:off x="4370100" y="2082319"/>
            <a:ext cx="6468378" cy="2448267"/>
          </a:xfrm>
          <a:prstGeom prst="rect">
            <a:avLst/>
          </a:prstGeom>
        </p:spPr>
      </p:pic>
      <p:pic>
        <p:nvPicPr>
          <p:cNvPr id="7" name="Рисунок 6">
            <a:extLst>
              <a:ext uri="{FF2B5EF4-FFF2-40B4-BE49-F238E27FC236}">
                <a16:creationId xmlns:a16="http://schemas.microsoft.com/office/drawing/2014/main" id="{DFCB6BE7-0577-4C34-8FE5-C3ADF11AD18D}"/>
              </a:ext>
            </a:extLst>
          </p:cNvPr>
          <p:cNvPicPr>
            <a:picLocks noChangeAspect="1"/>
          </p:cNvPicPr>
          <p:nvPr/>
        </p:nvPicPr>
        <p:blipFill>
          <a:blip r:embed="rId3"/>
          <a:stretch>
            <a:fillRect/>
          </a:stretch>
        </p:blipFill>
        <p:spPr>
          <a:xfrm>
            <a:off x="4449921" y="5130773"/>
            <a:ext cx="3820058" cy="857370"/>
          </a:xfrm>
          <a:prstGeom prst="rect">
            <a:avLst/>
          </a:prstGeom>
        </p:spPr>
      </p:pic>
    </p:spTree>
    <p:extLst>
      <p:ext uri="{BB962C8B-B14F-4D97-AF65-F5344CB8AC3E}">
        <p14:creationId xmlns:p14="http://schemas.microsoft.com/office/powerpoint/2010/main" val="3566109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A2BFE1-EE61-4E25-8CAA-298E742E33C5}"/>
              </a:ext>
            </a:extLst>
          </p:cNvPr>
          <p:cNvSpPr>
            <a:spLocks noGrp="1"/>
          </p:cNvSpPr>
          <p:nvPr>
            <p:ph type="title"/>
          </p:nvPr>
        </p:nvSpPr>
        <p:spPr/>
        <p:txBody>
          <a:bodyPr/>
          <a:lstStyle/>
          <a:p>
            <a:r>
              <a:rPr lang="ru-RU" dirty="0"/>
              <a:t>Зададим предустановку времени с остановкой таймера и выводом значений установки на дисплей</a:t>
            </a:r>
          </a:p>
        </p:txBody>
      </p:sp>
      <p:sp>
        <p:nvSpPr>
          <p:cNvPr id="3" name="Объект 2">
            <a:extLst>
              <a:ext uri="{FF2B5EF4-FFF2-40B4-BE49-F238E27FC236}">
                <a16:creationId xmlns:a16="http://schemas.microsoft.com/office/drawing/2014/main" id="{0F453860-788B-4A5C-A76A-CB953E31689B}"/>
              </a:ext>
            </a:extLst>
          </p:cNvPr>
          <p:cNvSpPr>
            <a:spLocks noGrp="1"/>
          </p:cNvSpPr>
          <p:nvPr>
            <p:ph idx="1"/>
          </p:nvPr>
        </p:nvSpPr>
        <p:spPr>
          <a:xfrm>
            <a:off x="581193" y="2180496"/>
            <a:ext cx="2953859" cy="3678303"/>
          </a:xfrm>
        </p:spPr>
        <p:txBody>
          <a:bodyPr>
            <a:normAutofit/>
          </a:bodyPr>
          <a:lstStyle/>
          <a:p>
            <a:r>
              <a:rPr lang="ru-RU" dirty="0"/>
              <a:t>Каждый блок программы исполняется независимо друг от друга благодаря использованию функции </a:t>
            </a:r>
            <a:r>
              <a:rPr lang="en-US" dirty="0" err="1"/>
              <a:t>millis</a:t>
            </a:r>
            <a:r>
              <a:rPr lang="en-US" dirty="0"/>
              <a:t>()</a:t>
            </a:r>
            <a:r>
              <a:rPr lang="ru-RU" dirty="0"/>
              <a:t>, что необходимо для реализации параллельного исполнения нескольких действий. </a:t>
            </a:r>
          </a:p>
        </p:txBody>
      </p:sp>
      <p:pic>
        <p:nvPicPr>
          <p:cNvPr id="5" name="Рисунок 4">
            <a:extLst>
              <a:ext uri="{FF2B5EF4-FFF2-40B4-BE49-F238E27FC236}">
                <a16:creationId xmlns:a16="http://schemas.microsoft.com/office/drawing/2014/main" id="{75F9D3AD-5EA8-48A2-9CD5-FFCDF7215A99}"/>
              </a:ext>
            </a:extLst>
          </p:cNvPr>
          <p:cNvPicPr>
            <a:picLocks noChangeAspect="1"/>
          </p:cNvPicPr>
          <p:nvPr/>
        </p:nvPicPr>
        <p:blipFill>
          <a:blip r:embed="rId2"/>
          <a:stretch>
            <a:fillRect/>
          </a:stretch>
        </p:blipFill>
        <p:spPr>
          <a:xfrm>
            <a:off x="3706398" y="1890896"/>
            <a:ext cx="8291679" cy="2511422"/>
          </a:xfrm>
          <a:prstGeom prst="rect">
            <a:avLst/>
          </a:prstGeom>
        </p:spPr>
      </p:pic>
      <p:pic>
        <p:nvPicPr>
          <p:cNvPr id="7" name="Рисунок 6">
            <a:extLst>
              <a:ext uri="{FF2B5EF4-FFF2-40B4-BE49-F238E27FC236}">
                <a16:creationId xmlns:a16="http://schemas.microsoft.com/office/drawing/2014/main" id="{9DBBE9AA-B55D-4132-8BFE-0B304120315B}"/>
              </a:ext>
            </a:extLst>
          </p:cNvPr>
          <p:cNvPicPr>
            <a:picLocks noChangeAspect="1"/>
          </p:cNvPicPr>
          <p:nvPr/>
        </p:nvPicPr>
        <p:blipFill>
          <a:blip r:embed="rId3"/>
          <a:stretch>
            <a:fillRect/>
          </a:stretch>
        </p:blipFill>
        <p:spPr>
          <a:xfrm>
            <a:off x="5705634" y="3334576"/>
            <a:ext cx="4597863" cy="2718860"/>
          </a:xfrm>
          <a:prstGeom prst="rect">
            <a:avLst/>
          </a:prstGeom>
        </p:spPr>
      </p:pic>
      <p:pic>
        <p:nvPicPr>
          <p:cNvPr id="9" name="Рисунок 8">
            <a:extLst>
              <a:ext uri="{FF2B5EF4-FFF2-40B4-BE49-F238E27FC236}">
                <a16:creationId xmlns:a16="http://schemas.microsoft.com/office/drawing/2014/main" id="{2A4F691B-0B9B-4C53-A7B7-68DEA18ED88A}"/>
              </a:ext>
            </a:extLst>
          </p:cNvPr>
          <p:cNvPicPr>
            <a:picLocks noChangeAspect="1"/>
          </p:cNvPicPr>
          <p:nvPr/>
        </p:nvPicPr>
        <p:blipFill>
          <a:blip r:embed="rId4"/>
          <a:stretch>
            <a:fillRect/>
          </a:stretch>
        </p:blipFill>
        <p:spPr>
          <a:xfrm>
            <a:off x="2466697" y="6053436"/>
            <a:ext cx="9307382" cy="635110"/>
          </a:xfrm>
          <a:prstGeom prst="rect">
            <a:avLst/>
          </a:prstGeom>
        </p:spPr>
      </p:pic>
    </p:spTree>
    <p:extLst>
      <p:ext uri="{BB962C8B-B14F-4D97-AF65-F5344CB8AC3E}">
        <p14:creationId xmlns:p14="http://schemas.microsoft.com/office/powerpoint/2010/main" val="37498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0912AEE-176F-4F71-9BD0-A248266678D7}"/>
              </a:ext>
            </a:extLst>
          </p:cNvPr>
          <p:cNvSpPr>
            <a:spLocks noGrp="1"/>
          </p:cNvSpPr>
          <p:nvPr>
            <p:ph type="title"/>
          </p:nvPr>
        </p:nvSpPr>
        <p:spPr/>
        <p:txBody>
          <a:bodyPr/>
          <a:lstStyle/>
          <a:p>
            <a:r>
              <a:rPr lang="ru-RU" dirty="0"/>
              <a:t>Зададим предустановку будильника с остановкой таймера и выводом значений установки на дисплей</a:t>
            </a:r>
          </a:p>
        </p:txBody>
      </p:sp>
      <p:sp>
        <p:nvSpPr>
          <p:cNvPr id="3" name="Объект 2">
            <a:extLst>
              <a:ext uri="{FF2B5EF4-FFF2-40B4-BE49-F238E27FC236}">
                <a16:creationId xmlns:a16="http://schemas.microsoft.com/office/drawing/2014/main" id="{39464556-9ED5-4D9F-BB12-3F98C6530335}"/>
              </a:ext>
            </a:extLst>
          </p:cNvPr>
          <p:cNvSpPr>
            <a:spLocks noGrp="1"/>
          </p:cNvSpPr>
          <p:nvPr>
            <p:ph idx="1"/>
          </p:nvPr>
        </p:nvSpPr>
        <p:spPr/>
        <p:txBody>
          <a:bodyPr/>
          <a:lstStyle/>
          <a:p>
            <a:endParaRPr lang="ru-RU"/>
          </a:p>
        </p:txBody>
      </p:sp>
      <p:pic>
        <p:nvPicPr>
          <p:cNvPr id="5" name="Рисунок 4">
            <a:extLst>
              <a:ext uri="{FF2B5EF4-FFF2-40B4-BE49-F238E27FC236}">
                <a16:creationId xmlns:a16="http://schemas.microsoft.com/office/drawing/2014/main" id="{9E842B68-21A9-4A70-B8B1-7126E5266A33}"/>
              </a:ext>
            </a:extLst>
          </p:cNvPr>
          <p:cNvPicPr>
            <a:picLocks noChangeAspect="1"/>
          </p:cNvPicPr>
          <p:nvPr/>
        </p:nvPicPr>
        <p:blipFill>
          <a:blip r:embed="rId2"/>
          <a:stretch>
            <a:fillRect/>
          </a:stretch>
        </p:blipFill>
        <p:spPr>
          <a:xfrm>
            <a:off x="449758" y="1947586"/>
            <a:ext cx="10947248" cy="2962828"/>
          </a:xfrm>
          <a:prstGeom prst="rect">
            <a:avLst/>
          </a:prstGeom>
        </p:spPr>
      </p:pic>
      <p:pic>
        <p:nvPicPr>
          <p:cNvPr id="7" name="Рисунок 6">
            <a:extLst>
              <a:ext uri="{FF2B5EF4-FFF2-40B4-BE49-F238E27FC236}">
                <a16:creationId xmlns:a16="http://schemas.microsoft.com/office/drawing/2014/main" id="{908A4917-F06D-4F7E-84AB-26FDD9F51713}"/>
              </a:ext>
            </a:extLst>
          </p:cNvPr>
          <p:cNvPicPr>
            <a:picLocks noChangeAspect="1"/>
          </p:cNvPicPr>
          <p:nvPr/>
        </p:nvPicPr>
        <p:blipFill>
          <a:blip r:embed="rId3"/>
          <a:stretch>
            <a:fillRect/>
          </a:stretch>
        </p:blipFill>
        <p:spPr>
          <a:xfrm>
            <a:off x="4610434" y="2703080"/>
            <a:ext cx="5421631" cy="3029735"/>
          </a:xfrm>
          <a:prstGeom prst="rect">
            <a:avLst/>
          </a:prstGeom>
        </p:spPr>
      </p:pic>
      <p:pic>
        <p:nvPicPr>
          <p:cNvPr id="9" name="Рисунок 8">
            <a:extLst>
              <a:ext uri="{FF2B5EF4-FFF2-40B4-BE49-F238E27FC236}">
                <a16:creationId xmlns:a16="http://schemas.microsoft.com/office/drawing/2014/main" id="{BD193643-C0B4-4B4C-BC84-D6C57B3AD5B9}"/>
              </a:ext>
            </a:extLst>
          </p:cNvPr>
          <p:cNvPicPr>
            <a:picLocks noChangeAspect="1"/>
          </p:cNvPicPr>
          <p:nvPr/>
        </p:nvPicPr>
        <p:blipFill>
          <a:blip r:embed="rId4"/>
          <a:stretch>
            <a:fillRect/>
          </a:stretch>
        </p:blipFill>
        <p:spPr>
          <a:xfrm>
            <a:off x="581192" y="5732815"/>
            <a:ext cx="10947249" cy="914512"/>
          </a:xfrm>
          <a:prstGeom prst="rect">
            <a:avLst/>
          </a:prstGeom>
        </p:spPr>
      </p:pic>
    </p:spTree>
    <p:extLst>
      <p:ext uri="{BB962C8B-B14F-4D97-AF65-F5344CB8AC3E}">
        <p14:creationId xmlns:p14="http://schemas.microsoft.com/office/powerpoint/2010/main" val="2787261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Дивиденд">
  <a:themeElements>
    <a:clrScheme name="Дивиденд">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Дивиденд">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Дивиденд">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Дивиденд</Template>
  <TotalTime>111</TotalTime>
  <Words>536</Words>
  <Application>Microsoft Office PowerPoint</Application>
  <PresentationFormat>Широкоэкранный</PresentationFormat>
  <Paragraphs>39</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Corbel</vt:lpstr>
      <vt:lpstr>Gill Sans MT</vt:lpstr>
      <vt:lpstr>Wingdings 2</vt:lpstr>
      <vt:lpstr>Дивиденд</vt:lpstr>
      <vt:lpstr>Создание часов на базе модуля Multi Shield</vt:lpstr>
      <vt:lpstr>Что такое флаги и зачем они нужны?</vt:lpstr>
      <vt:lpstr>Составление алгоритма работы сложной программы</vt:lpstr>
      <vt:lpstr>Составление алгоритма работы сложной программы</vt:lpstr>
      <vt:lpstr>Объявим все необходимые переменные       до void setup()</vt:lpstr>
      <vt:lpstr>Объявим режим работы выводов                          void setup()</vt:lpstr>
      <vt:lpstr>Считаем значения кнопок и запишем их в переменные в void loop()</vt:lpstr>
      <vt:lpstr>Зададим предустановку времени с остановкой таймера и выводом значений установки на дисплей</vt:lpstr>
      <vt:lpstr>Зададим предустановку будильника с остановкой таймера и выводом значений установки на дисплей</vt:lpstr>
      <vt:lpstr>Таймер реального времени</vt:lpstr>
      <vt:lpstr>Вывод информации на дисплей 1</vt:lpstr>
      <vt:lpstr>Вывод информации на дисплей 2</vt:lpstr>
      <vt:lpstr>Вывод информации на дисплей 3</vt:lpstr>
      <vt:lpstr>Включим будильник!</vt:lpstr>
      <vt:lpstr>Готово!! Собери программу и запусти, и у тебя будут часы!!!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Создание часов на базе модуля Multi Shield</dc:title>
  <dc:creator>Ангелина Василенко</dc:creator>
  <cp:lastModifiedBy>Ангелина Василенко</cp:lastModifiedBy>
  <cp:revision>4</cp:revision>
  <dcterms:created xsi:type="dcterms:W3CDTF">2023-12-02T02:51:35Z</dcterms:created>
  <dcterms:modified xsi:type="dcterms:W3CDTF">2023-12-08T19:19:37Z</dcterms:modified>
</cp:coreProperties>
</file>