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6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888F96DC-07FB-4C61-8F7C-C3BB541DA944}"/>
    <pc:docChg chg="undo custSel addSld delSld modSld">
      <pc:chgData name="Ангелина Василенко" userId="db461238fe999210" providerId="LiveId" clId="{888F96DC-07FB-4C61-8F7C-C3BB541DA944}" dt="2024-01-20T09:17:16.805" v="2284" actId="20577"/>
      <pc:docMkLst>
        <pc:docMk/>
      </pc:docMkLst>
      <pc:sldChg chg="addSp delSp modSp new mod">
        <pc:chgData name="Ангелина Василенко" userId="db461238fe999210" providerId="LiveId" clId="{888F96DC-07FB-4C61-8F7C-C3BB541DA944}" dt="2024-01-20T08:34:28.798" v="119" actId="1076"/>
        <pc:sldMkLst>
          <pc:docMk/>
          <pc:sldMk cId="1618672447" sldId="256"/>
        </pc:sldMkLst>
        <pc:spChg chg="mod">
          <ac:chgData name="Ангелина Василенко" userId="db461238fe999210" providerId="LiveId" clId="{888F96DC-07FB-4C61-8F7C-C3BB541DA944}" dt="2024-01-20T08:24:13.249" v="4"/>
          <ac:spMkLst>
            <pc:docMk/>
            <pc:sldMk cId="1618672447" sldId="256"/>
            <ac:spMk id="2" creationId="{B1771C4E-30DE-46FB-9919-95BA2AB0A432}"/>
          </ac:spMkLst>
        </pc:spChg>
        <pc:spChg chg="mod">
          <ac:chgData name="Ангелина Василенко" userId="db461238fe999210" providerId="LiveId" clId="{888F96DC-07FB-4C61-8F7C-C3BB541DA944}" dt="2024-01-20T08:24:25.014" v="5" actId="1076"/>
          <ac:spMkLst>
            <pc:docMk/>
            <pc:sldMk cId="1618672447" sldId="256"/>
            <ac:spMk id="3" creationId="{C242B003-5ED3-4D8F-8466-33887A21869A}"/>
          </ac:spMkLst>
        </pc:spChg>
        <pc:picChg chg="add mod">
          <ac:chgData name="Ангелина Василенко" userId="db461238fe999210" providerId="LiveId" clId="{888F96DC-07FB-4C61-8F7C-C3BB541DA944}" dt="2024-01-20T08:34:28.798" v="119" actId="1076"/>
          <ac:picMkLst>
            <pc:docMk/>
            <pc:sldMk cId="1618672447" sldId="256"/>
            <ac:picMk id="5" creationId="{06309A6A-CDD0-423B-B6FB-B9A66C2167ED}"/>
          </ac:picMkLst>
        </pc:picChg>
        <pc:picChg chg="add mod">
          <ac:chgData name="Ангелина Василенко" userId="db461238fe999210" providerId="LiveId" clId="{888F96DC-07FB-4C61-8F7C-C3BB541DA944}" dt="2024-01-20T08:27:26.078" v="23" actId="1076"/>
          <ac:picMkLst>
            <pc:docMk/>
            <pc:sldMk cId="1618672447" sldId="256"/>
            <ac:picMk id="1026" creationId="{1327F7A8-F625-43CD-8161-57874BCD46E7}"/>
          </ac:picMkLst>
        </pc:picChg>
        <pc:picChg chg="add del">
          <ac:chgData name="Ангелина Василенко" userId="db461238fe999210" providerId="LiveId" clId="{888F96DC-07FB-4C61-8F7C-C3BB541DA944}" dt="2024-01-20T08:26:57.820" v="15" actId="478"/>
          <ac:picMkLst>
            <pc:docMk/>
            <pc:sldMk cId="1618672447" sldId="256"/>
            <ac:picMk id="1028" creationId="{DE35FEAD-E7FA-4193-97D2-C812F7C04676}"/>
          </ac:picMkLst>
        </pc:picChg>
        <pc:picChg chg="add mod">
          <ac:chgData name="Ангелина Василенко" userId="db461238fe999210" providerId="LiveId" clId="{888F96DC-07FB-4C61-8F7C-C3BB541DA944}" dt="2024-01-20T08:27:24.858" v="22" actId="1076"/>
          <ac:picMkLst>
            <pc:docMk/>
            <pc:sldMk cId="1618672447" sldId="256"/>
            <ac:picMk id="1030" creationId="{D96B82B1-BF29-49B4-8971-441E05CA4059}"/>
          </ac:picMkLst>
        </pc:picChg>
      </pc:sldChg>
      <pc:sldChg chg="addSp modSp new mod">
        <pc:chgData name="Ангелина Василенко" userId="db461238fe999210" providerId="LiveId" clId="{888F96DC-07FB-4C61-8F7C-C3BB541DA944}" dt="2024-01-20T08:29:04.709" v="71" actId="20577"/>
        <pc:sldMkLst>
          <pc:docMk/>
          <pc:sldMk cId="2420768183" sldId="257"/>
        </pc:sldMkLst>
        <pc:spChg chg="mod">
          <ac:chgData name="Ангелина Василенко" userId="db461238fe999210" providerId="LiveId" clId="{888F96DC-07FB-4C61-8F7C-C3BB541DA944}" dt="2024-01-20T08:29:04.709" v="71" actId="20577"/>
          <ac:spMkLst>
            <pc:docMk/>
            <pc:sldMk cId="2420768183" sldId="257"/>
            <ac:spMk id="2" creationId="{595F2472-A5A9-43AA-8BC3-DD1A173B967C}"/>
          </ac:spMkLst>
        </pc:spChg>
        <pc:spChg chg="mod">
          <ac:chgData name="Ангелина Василенко" userId="db461238fe999210" providerId="LiveId" clId="{888F96DC-07FB-4C61-8F7C-C3BB541DA944}" dt="2024-01-20T08:28:49.271" v="32" actId="14100"/>
          <ac:spMkLst>
            <pc:docMk/>
            <pc:sldMk cId="2420768183" sldId="257"/>
            <ac:spMk id="3" creationId="{E01BECA7-5FC0-4011-9A79-BCF0D6D35BC2}"/>
          </ac:spMkLst>
        </pc:spChg>
        <pc:picChg chg="add mod">
          <ac:chgData name="Ангелина Василенко" userId="db461238fe999210" providerId="LiveId" clId="{888F96DC-07FB-4C61-8F7C-C3BB541DA944}" dt="2024-01-20T08:28:43.522" v="29" actId="14100"/>
          <ac:picMkLst>
            <pc:docMk/>
            <pc:sldMk cId="2420768183" sldId="257"/>
            <ac:picMk id="2050" creationId="{FC2DFFC7-2AFD-45FC-8C86-CB0B8B5587E1}"/>
          </ac:picMkLst>
        </pc:picChg>
      </pc:sldChg>
      <pc:sldChg chg="addSp modSp new mod">
        <pc:chgData name="Ангелина Василенко" userId="db461238fe999210" providerId="LiveId" clId="{888F96DC-07FB-4C61-8F7C-C3BB541DA944}" dt="2024-01-20T08:32:34.100" v="117" actId="113"/>
        <pc:sldMkLst>
          <pc:docMk/>
          <pc:sldMk cId="1668154181" sldId="258"/>
        </pc:sldMkLst>
        <pc:spChg chg="mod">
          <ac:chgData name="Ангелина Василенко" userId="db461238fe999210" providerId="LiveId" clId="{888F96DC-07FB-4C61-8F7C-C3BB541DA944}" dt="2024-01-20T08:30:48.529" v="105" actId="20577"/>
          <ac:spMkLst>
            <pc:docMk/>
            <pc:sldMk cId="1668154181" sldId="258"/>
            <ac:spMk id="2" creationId="{6F5910C4-A199-4DDA-A7C0-CD912F381210}"/>
          </ac:spMkLst>
        </pc:spChg>
        <pc:spChg chg="mod">
          <ac:chgData name="Ангелина Василенко" userId="db461238fe999210" providerId="LiveId" clId="{888F96DC-07FB-4C61-8F7C-C3BB541DA944}" dt="2024-01-20T08:32:34.100" v="117" actId="113"/>
          <ac:spMkLst>
            <pc:docMk/>
            <pc:sldMk cId="1668154181" sldId="258"/>
            <ac:spMk id="3" creationId="{CC87D1D9-6CF1-4FA5-8268-CE9A6B0BEB69}"/>
          </ac:spMkLst>
        </pc:spChg>
        <pc:picChg chg="add mod">
          <ac:chgData name="Ангелина Василенко" userId="db461238fe999210" providerId="LiveId" clId="{888F96DC-07FB-4C61-8F7C-C3BB541DA944}" dt="2024-01-20T08:30:09.381" v="76" actId="1076"/>
          <ac:picMkLst>
            <pc:docMk/>
            <pc:sldMk cId="1668154181" sldId="258"/>
            <ac:picMk id="3074" creationId="{8D46F1D8-4E58-4B4D-93E5-65A21F4A11B1}"/>
          </ac:picMkLst>
        </pc:picChg>
      </pc:sldChg>
      <pc:sldChg chg="addSp delSp modSp new mod">
        <pc:chgData name="Ангелина Василенко" userId="db461238fe999210" providerId="LiveId" clId="{888F96DC-07FB-4C61-8F7C-C3BB541DA944}" dt="2024-01-20T08:57:00.457" v="677" actId="20577"/>
        <pc:sldMkLst>
          <pc:docMk/>
          <pc:sldMk cId="1030078270" sldId="259"/>
        </pc:sldMkLst>
        <pc:spChg chg="mod">
          <ac:chgData name="Ангелина Василенко" userId="db461238fe999210" providerId="LiveId" clId="{888F96DC-07FB-4C61-8F7C-C3BB541DA944}" dt="2024-01-20T08:53:11.309" v="293" actId="20577"/>
          <ac:spMkLst>
            <pc:docMk/>
            <pc:sldMk cId="1030078270" sldId="259"/>
            <ac:spMk id="2" creationId="{983EEC4F-2EFD-4BF1-9C44-0D91EA67DFA7}"/>
          </ac:spMkLst>
        </pc:spChg>
        <pc:spChg chg="add del mod">
          <ac:chgData name="Ангелина Василенко" userId="db461238fe999210" providerId="LiveId" clId="{888F96DC-07FB-4C61-8F7C-C3BB541DA944}" dt="2024-01-20T08:57:00.457" v="677" actId="20577"/>
          <ac:spMkLst>
            <pc:docMk/>
            <pc:sldMk cId="1030078270" sldId="259"/>
            <ac:spMk id="3" creationId="{5D17D572-91BB-42B0-A5AD-46B270579657}"/>
          </ac:spMkLst>
        </pc:spChg>
        <pc:spChg chg="add del mod">
          <ac:chgData name="Ангелина Василенко" userId="db461238fe999210" providerId="LiveId" clId="{888F96DC-07FB-4C61-8F7C-C3BB541DA944}" dt="2024-01-20T08:53:19.750" v="297"/>
          <ac:spMkLst>
            <pc:docMk/>
            <pc:sldMk cId="1030078270" sldId="259"/>
            <ac:spMk id="4" creationId="{2ED339F4-B18E-4980-A0F2-5E4E76EF82F4}"/>
          </ac:spMkLst>
        </pc:spChg>
        <pc:spChg chg="add del">
          <ac:chgData name="Ангелина Василенко" userId="db461238fe999210" providerId="LiveId" clId="{888F96DC-07FB-4C61-8F7C-C3BB541DA944}" dt="2024-01-20T08:53:18.967" v="296"/>
          <ac:spMkLst>
            <pc:docMk/>
            <pc:sldMk cId="1030078270" sldId="259"/>
            <ac:spMk id="5" creationId="{E896AABC-A625-43F4-8DCE-3EE85D8B7C8B}"/>
          </ac:spMkLst>
        </pc:spChg>
        <pc:picChg chg="add del mod">
          <ac:chgData name="Ангелина Василенко" userId="db461238fe999210" providerId="LiveId" clId="{888F96DC-07FB-4C61-8F7C-C3BB541DA944}" dt="2024-01-20T08:53:34.299" v="299"/>
          <ac:picMkLst>
            <pc:docMk/>
            <pc:sldMk cId="1030078270" sldId="259"/>
            <ac:picMk id="7" creationId="{924B6465-3466-45C4-89AE-CF6EE4C34888}"/>
          </ac:picMkLst>
        </pc:picChg>
        <pc:picChg chg="add mod">
          <ac:chgData name="Ангелина Василенко" userId="db461238fe999210" providerId="LiveId" clId="{888F96DC-07FB-4C61-8F7C-C3BB541DA944}" dt="2024-01-20T08:53:42.894" v="306" actId="1076"/>
          <ac:picMkLst>
            <pc:docMk/>
            <pc:sldMk cId="1030078270" sldId="259"/>
            <ac:picMk id="9" creationId="{DB0700E0-B6A0-4FF1-81D3-B412A1089E3B}"/>
          </ac:picMkLst>
        </pc:picChg>
      </pc:sldChg>
      <pc:sldChg chg="addSp modSp new mod">
        <pc:chgData name="Ангелина Василенко" userId="db461238fe999210" providerId="LiveId" clId="{888F96DC-07FB-4C61-8F7C-C3BB541DA944}" dt="2024-01-20T08:47:05.675" v="177" actId="14100"/>
        <pc:sldMkLst>
          <pc:docMk/>
          <pc:sldMk cId="1780550516" sldId="260"/>
        </pc:sldMkLst>
        <pc:spChg chg="mod">
          <ac:chgData name="Ангелина Василенко" userId="db461238fe999210" providerId="LiveId" clId="{888F96DC-07FB-4C61-8F7C-C3BB541DA944}" dt="2024-01-20T08:44:02.755" v="123"/>
          <ac:spMkLst>
            <pc:docMk/>
            <pc:sldMk cId="1780550516" sldId="260"/>
            <ac:spMk id="2" creationId="{B8D825E7-9862-488A-ABF8-FBB9BF9AFA91}"/>
          </ac:spMkLst>
        </pc:spChg>
        <pc:spChg chg="mod">
          <ac:chgData name="Ангелина Василенко" userId="db461238fe999210" providerId="LiveId" clId="{888F96DC-07FB-4C61-8F7C-C3BB541DA944}" dt="2024-01-20T08:47:03.655" v="176" actId="1076"/>
          <ac:spMkLst>
            <pc:docMk/>
            <pc:sldMk cId="1780550516" sldId="260"/>
            <ac:spMk id="3" creationId="{795F9A30-9DD3-4E0D-9758-0D8FF2658DDE}"/>
          </ac:spMkLst>
        </pc:spChg>
        <pc:picChg chg="add mod">
          <ac:chgData name="Ангелина Василенко" userId="db461238fe999210" providerId="LiveId" clId="{888F96DC-07FB-4C61-8F7C-C3BB541DA944}" dt="2024-01-20T08:47:05.675" v="177" actId="14100"/>
          <ac:picMkLst>
            <pc:docMk/>
            <pc:sldMk cId="1780550516" sldId="260"/>
            <ac:picMk id="5" creationId="{EB911D3D-8DD5-4187-980A-F13F65BB15F0}"/>
          </ac:picMkLst>
        </pc:picChg>
      </pc:sldChg>
      <pc:sldChg chg="addSp modSp new mod">
        <pc:chgData name="Ангелина Василенко" userId="db461238fe999210" providerId="LiveId" clId="{888F96DC-07FB-4C61-8F7C-C3BB541DA944}" dt="2024-01-20T08:50:58.829" v="246" actId="1076"/>
        <pc:sldMkLst>
          <pc:docMk/>
          <pc:sldMk cId="1206262098" sldId="261"/>
        </pc:sldMkLst>
        <pc:spChg chg="mod">
          <ac:chgData name="Ангелина Василенко" userId="db461238fe999210" providerId="LiveId" clId="{888F96DC-07FB-4C61-8F7C-C3BB541DA944}" dt="2024-01-20T08:47:21.199" v="191" actId="20577"/>
          <ac:spMkLst>
            <pc:docMk/>
            <pc:sldMk cId="1206262098" sldId="261"/>
            <ac:spMk id="2" creationId="{738B5869-7452-4A3B-A952-EDF4806D8446}"/>
          </ac:spMkLst>
        </pc:spChg>
        <pc:spChg chg="mod">
          <ac:chgData name="Ангелина Василенко" userId="db461238fe999210" providerId="LiveId" clId="{888F96DC-07FB-4C61-8F7C-C3BB541DA944}" dt="2024-01-20T08:50:53.541" v="243" actId="27636"/>
          <ac:spMkLst>
            <pc:docMk/>
            <pc:sldMk cId="1206262098" sldId="261"/>
            <ac:spMk id="3" creationId="{745AA522-7439-48A8-BEE5-DC5EB11FC80E}"/>
          </ac:spMkLst>
        </pc:spChg>
        <pc:picChg chg="add mod">
          <ac:chgData name="Ангелина Василенко" userId="db461238fe999210" providerId="LiveId" clId="{888F96DC-07FB-4C61-8F7C-C3BB541DA944}" dt="2024-01-20T08:50:58.829" v="246" actId="1076"/>
          <ac:picMkLst>
            <pc:docMk/>
            <pc:sldMk cId="1206262098" sldId="261"/>
            <ac:picMk id="5" creationId="{1A52FF3B-D849-4EB2-A00D-70ED35E424D3}"/>
          </ac:picMkLst>
        </pc:picChg>
      </pc:sldChg>
      <pc:sldChg chg="addSp modSp new mod">
        <pc:chgData name="Ангелина Василенко" userId="db461238fe999210" providerId="LiveId" clId="{888F96DC-07FB-4C61-8F7C-C3BB541DA944}" dt="2024-01-20T09:00:48.171" v="911" actId="1076"/>
        <pc:sldMkLst>
          <pc:docMk/>
          <pc:sldMk cId="1863041092" sldId="262"/>
        </pc:sldMkLst>
        <pc:spChg chg="mod">
          <ac:chgData name="Ангелина Василенко" userId="db461238fe999210" providerId="LiveId" clId="{888F96DC-07FB-4C61-8F7C-C3BB541DA944}" dt="2024-01-20T08:57:17.174" v="696" actId="20577"/>
          <ac:spMkLst>
            <pc:docMk/>
            <pc:sldMk cId="1863041092" sldId="262"/>
            <ac:spMk id="2" creationId="{BEAB0975-36D7-45ED-8EC8-8EB0F4C03AA1}"/>
          </ac:spMkLst>
        </pc:spChg>
        <pc:spChg chg="mod">
          <ac:chgData name="Ангелина Василенко" userId="db461238fe999210" providerId="LiveId" clId="{888F96DC-07FB-4C61-8F7C-C3BB541DA944}" dt="2024-01-20T09:00:46.220" v="910" actId="14100"/>
          <ac:spMkLst>
            <pc:docMk/>
            <pc:sldMk cId="1863041092" sldId="262"/>
            <ac:spMk id="3" creationId="{75837589-87A7-44E7-8DFD-CDA1493E7F66}"/>
          </ac:spMkLst>
        </pc:spChg>
        <pc:picChg chg="add mod">
          <ac:chgData name="Ангелина Василенко" userId="db461238fe999210" providerId="LiveId" clId="{888F96DC-07FB-4C61-8F7C-C3BB541DA944}" dt="2024-01-20T09:00:48.171" v="911" actId="1076"/>
          <ac:picMkLst>
            <pc:docMk/>
            <pc:sldMk cId="1863041092" sldId="262"/>
            <ac:picMk id="5" creationId="{54FDDF78-BADB-4EF9-84D4-DA6C7BE3FFE1}"/>
          </ac:picMkLst>
        </pc:picChg>
      </pc:sldChg>
      <pc:sldChg chg="modSp new del mod">
        <pc:chgData name="Ангелина Василенко" userId="db461238fe999210" providerId="LiveId" clId="{888F96DC-07FB-4C61-8F7C-C3BB541DA944}" dt="2024-01-20T08:51:54.499" v="254" actId="2696"/>
        <pc:sldMkLst>
          <pc:docMk/>
          <pc:sldMk cId="3794930524" sldId="262"/>
        </pc:sldMkLst>
        <pc:spChg chg="mod">
          <ac:chgData name="Ангелина Василенко" userId="db461238fe999210" providerId="LiveId" clId="{888F96DC-07FB-4C61-8F7C-C3BB541DA944}" dt="2024-01-20T08:51:16.815" v="253" actId="20577"/>
          <ac:spMkLst>
            <pc:docMk/>
            <pc:sldMk cId="3794930524" sldId="262"/>
            <ac:spMk id="2" creationId="{3FFB042E-02A8-45BF-8BF2-C3017F5CB35B}"/>
          </ac:spMkLst>
        </pc:spChg>
      </pc:sldChg>
      <pc:sldChg chg="addSp modSp new mod">
        <pc:chgData name="Ангелина Василенко" userId="db461238fe999210" providerId="LiveId" clId="{888F96DC-07FB-4C61-8F7C-C3BB541DA944}" dt="2024-01-20T09:02:40.292" v="1114" actId="14100"/>
        <pc:sldMkLst>
          <pc:docMk/>
          <pc:sldMk cId="1372878362" sldId="263"/>
        </pc:sldMkLst>
        <pc:spChg chg="mod">
          <ac:chgData name="Ангелина Василенко" userId="db461238fe999210" providerId="LiveId" clId="{888F96DC-07FB-4C61-8F7C-C3BB541DA944}" dt="2024-01-20T09:00:56.292" v="913"/>
          <ac:spMkLst>
            <pc:docMk/>
            <pc:sldMk cId="1372878362" sldId="263"/>
            <ac:spMk id="2" creationId="{59E79477-BC8A-4880-860A-C342A93DA1AE}"/>
          </ac:spMkLst>
        </pc:spChg>
        <pc:spChg chg="mod">
          <ac:chgData name="Ангелина Василенко" userId="db461238fe999210" providerId="LiveId" clId="{888F96DC-07FB-4C61-8F7C-C3BB541DA944}" dt="2024-01-20T09:02:40.292" v="1114" actId="14100"/>
          <ac:spMkLst>
            <pc:docMk/>
            <pc:sldMk cId="1372878362" sldId="263"/>
            <ac:spMk id="3" creationId="{356A1A13-B3FB-41B6-80D1-BA8796DB93ED}"/>
          </ac:spMkLst>
        </pc:spChg>
        <pc:picChg chg="add mod">
          <ac:chgData name="Ангелина Василенко" userId="db461238fe999210" providerId="LiveId" clId="{888F96DC-07FB-4C61-8F7C-C3BB541DA944}" dt="2024-01-20T09:02:33.361" v="1109" actId="1076"/>
          <ac:picMkLst>
            <pc:docMk/>
            <pc:sldMk cId="1372878362" sldId="263"/>
            <ac:picMk id="5" creationId="{00597530-4333-4026-9BF1-0EC55BCA68DE}"/>
          </ac:picMkLst>
        </pc:picChg>
      </pc:sldChg>
      <pc:sldChg chg="addSp delSp modSp new mod modAnim">
        <pc:chgData name="Ангелина Василенко" userId="db461238fe999210" providerId="LiveId" clId="{888F96DC-07FB-4C61-8F7C-C3BB541DA944}" dt="2024-01-20T09:05:55.753" v="1177" actId="1076"/>
        <pc:sldMkLst>
          <pc:docMk/>
          <pc:sldMk cId="2728201500" sldId="264"/>
        </pc:sldMkLst>
        <pc:spChg chg="mod">
          <ac:chgData name="Ангелина Василенко" userId="db461238fe999210" providerId="LiveId" clId="{888F96DC-07FB-4C61-8F7C-C3BB541DA944}" dt="2024-01-20T09:03:19.126" v="1158" actId="20577"/>
          <ac:spMkLst>
            <pc:docMk/>
            <pc:sldMk cId="2728201500" sldId="264"/>
            <ac:spMk id="2" creationId="{E3789399-3E75-4668-BB04-953114019185}"/>
          </ac:spMkLst>
        </pc:spChg>
        <pc:spChg chg="del mod">
          <ac:chgData name="Ангелина Василенко" userId="db461238fe999210" providerId="LiveId" clId="{888F96DC-07FB-4C61-8F7C-C3BB541DA944}" dt="2024-01-20T09:03:44.429" v="1160" actId="21"/>
          <ac:spMkLst>
            <pc:docMk/>
            <pc:sldMk cId="2728201500" sldId="264"/>
            <ac:spMk id="3" creationId="{5059D95B-31F5-4BBE-B102-8B4C8AF834BB}"/>
          </ac:spMkLst>
        </pc:spChg>
        <pc:spChg chg="add del mod">
          <ac:chgData name="Ангелина Василенко" userId="db461238fe999210" providerId="LiveId" clId="{888F96DC-07FB-4C61-8F7C-C3BB541DA944}" dt="2024-01-20T09:03:47.404" v="1162"/>
          <ac:spMkLst>
            <pc:docMk/>
            <pc:sldMk cId="2728201500" sldId="264"/>
            <ac:spMk id="4" creationId="{BBB0F6E7-0399-47CE-8466-496F0D72D366}"/>
          </ac:spMkLst>
        </pc:spChg>
        <pc:picChg chg="add mod">
          <ac:chgData name="Ангелина Василенко" userId="db461238fe999210" providerId="LiveId" clId="{888F96DC-07FB-4C61-8F7C-C3BB541DA944}" dt="2024-01-20T09:04:33.332" v="1167" actId="1076"/>
          <ac:picMkLst>
            <pc:docMk/>
            <pc:sldMk cId="2728201500" sldId="264"/>
            <ac:picMk id="6" creationId="{39935634-7137-4CB7-B827-691F586F055B}"/>
          </ac:picMkLst>
        </pc:picChg>
        <pc:picChg chg="add mod">
          <ac:chgData name="Ангелина Василенко" userId="db461238fe999210" providerId="LiveId" clId="{888F96DC-07FB-4C61-8F7C-C3BB541DA944}" dt="2024-01-20T09:04:34.341" v="1168" actId="1076"/>
          <ac:picMkLst>
            <pc:docMk/>
            <pc:sldMk cId="2728201500" sldId="264"/>
            <ac:picMk id="8" creationId="{C5E31D5A-236F-41B3-80BF-4C4A2AC1E4F7}"/>
          </ac:picMkLst>
        </pc:picChg>
        <pc:picChg chg="add mod">
          <ac:chgData name="Ангелина Василенко" userId="db461238fe999210" providerId="LiveId" clId="{888F96DC-07FB-4C61-8F7C-C3BB541DA944}" dt="2024-01-20T09:05:55.753" v="1177" actId="1076"/>
          <ac:picMkLst>
            <pc:docMk/>
            <pc:sldMk cId="2728201500" sldId="264"/>
            <ac:picMk id="10" creationId="{AC3C90E4-4D4A-4287-A5A2-17A5DACD5789}"/>
          </ac:picMkLst>
        </pc:picChg>
      </pc:sldChg>
      <pc:sldChg chg="addSp delSp modSp new mod">
        <pc:chgData name="Ангелина Василенко" userId="db461238fe999210" providerId="LiveId" clId="{888F96DC-07FB-4C61-8F7C-C3BB541DA944}" dt="2024-01-20T09:07:26.911" v="1284" actId="1076"/>
        <pc:sldMkLst>
          <pc:docMk/>
          <pc:sldMk cId="1423552271" sldId="265"/>
        </pc:sldMkLst>
        <pc:spChg chg="mod">
          <ac:chgData name="Ангелина Василенко" userId="db461238fe999210" providerId="LiveId" clId="{888F96DC-07FB-4C61-8F7C-C3BB541DA944}" dt="2024-01-20T09:06:30.842" v="1277" actId="20577"/>
          <ac:spMkLst>
            <pc:docMk/>
            <pc:sldMk cId="1423552271" sldId="265"/>
            <ac:spMk id="2" creationId="{7C4FF81A-EF5A-4651-B2EF-C23BD33C11C5}"/>
          </ac:spMkLst>
        </pc:spChg>
        <pc:spChg chg="del">
          <ac:chgData name="Ангелина Василенко" userId="db461238fe999210" providerId="LiveId" clId="{888F96DC-07FB-4C61-8F7C-C3BB541DA944}" dt="2024-01-20T09:07:12.900" v="1278" actId="22"/>
          <ac:spMkLst>
            <pc:docMk/>
            <pc:sldMk cId="1423552271" sldId="265"/>
            <ac:spMk id="3" creationId="{623D0DB1-AB20-42F6-8792-C27D765B3682}"/>
          </ac:spMkLst>
        </pc:spChg>
        <pc:picChg chg="add mod ord">
          <ac:chgData name="Ангелина Василенко" userId="db461238fe999210" providerId="LiveId" clId="{888F96DC-07FB-4C61-8F7C-C3BB541DA944}" dt="2024-01-20T09:07:26.911" v="1284" actId="1076"/>
          <ac:picMkLst>
            <pc:docMk/>
            <pc:sldMk cId="1423552271" sldId="265"/>
            <ac:picMk id="5" creationId="{A978C447-FC8B-4306-87E0-F8B66839885C}"/>
          </ac:picMkLst>
        </pc:picChg>
      </pc:sldChg>
      <pc:sldChg chg="addSp modSp new mod modAnim">
        <pc:chgData name="Ангелина Василенко" userId="db461238fe999210" providerId="LiveId" clId="{888F96DC-07FB-4C61-8F7C-C3BB541DA944}" dt="2024-01-20T09:11:11.363" v="1516"/>
        <pc:sldMkLst>
          <pc:docMk/>
          <pc:sldMk cId="4020239781" sldId="266"/>
        </pc:sldMkLst>
        <pc:spChg chg="mod">
          <ac:chgData name="Ангелина Василенко" userId="db461238fe999210" providerId="LiveId" clId="{888F96DC-07FB-4C61-8F7C-C3BB541DA944}" dt="2024-01-20T09:08:10.718" v="1323" actId="20577"/>
          <ac:spMkLst>
            <pc:docMk/>
            <pc:sldMk cId="4020239781" sldId="266"/>
            <ac:spMk id="2" creationId="{684D0632-2186-4F35-9329-C4F0120A4741}"/>
          </ac:spMkLst>
        </pc:spChg>
        <pc:spChg chg="mod">
          <ac:chgData name="Ангелина Василенко" userId="db461238fe999210" providerId="LiveId" clId="{888F96DC-07FB-4C61-8F7C-C3BB541DA944}" dt="2024-01-20T09:09:05.354" v="1496" actId="1076"/>
          <ac:spMkLst>
            <pc:docMk/>
            <pc:sldMk cId="4020239781" sldId="266"/>
            <ac:spMk id="3" creationId="{0FB656BB-EF6B-4597-A6B8-31102E9FAE06}"/>
          </ac:spMkLst>
        </pc:spChg>
        <pc:picChg chg="add mod">
          <ac:chgData name="Ангелина Василенко" userId="db461238fe999210" providerId="LiveId" clId="{888F96DC-07FB-4C61-8F7C-C3BB541DA944}" dt="2024-01-20T09:09:23.206" v="1499" actId="14100"/>
          <ac:picMkLst>
            <pc:docMk/>
            <pc:sldMk cId="4020239781" sldId="266"/>
            <ac:picMk id="5" creationId="{89529B39-622A-47B6-9D09-D58AAF2E12A2}"/>
          </ac:picMkLst>
        </pc:picChg>
        <pc:picChg chg="add mod">
          <ac:chgData name="Ангелина Василенко" userId="db461238fe999210" providerId="LiveId" clId="{888F96DC-07FB-4C61-8F7C-C3BB541DA944}" dt="2024-01-20T09:10:13.330" v="1509" actId="1076"/>
          <ac:picMkLst>
            <pc:docMk/>
            <pc:sldMk cId="4020239781" sldId="266"/>
            <ac:picMk id="7" creationId="{422440E0-615C-43DA-8763-4900EE64F262}"/>
          </ac:picMkLst>
        </pc:picChg>
        <pc:picChg chg="add mod">
          <ac:chgData name="Ангелина Василенко" userId="db461238fe999210" providerId="LiveId" clId="{888F96DC-07FB-4C61-8F7C-C3BB541DA944}" dt="2024-01-20T09:11:03.714" v="1514" actId="1076"/>
          <ac:picMkLst>
            <pc:docMk/>
            <pc:sldMk cId="4020239781" sldId="266"/>
            <ac:picMk id="9" creationId="{6DE67549-C643-448D-B41A-E41BDADFB2AF}"/>
          </ac:picMkLst>
        </pc:picChg>
      </pc:sldChg>
      <pc:sldChg chg="addSp modSp new mod modAnim">
        <pc:chgData name="Ангелина Василенко" userId="db461238fe999210" providerId="LiveId" clId="{888F96DC-07FB-4C61-8F7C-C3BB541DA944}" dt="2024-01-20T09:15:03.945" v="1868"/>
        <pc:sldMkLst>
          <pc:docMk/>
          <pc:sldMk cId="339934369" sldId="267"/>
        </pc:sldMkLst>
        <pc:spChg chg="mod">
          <ac:chgData name="Ангелина Василенко" userId="db461238fe999210" providerId="LiveId" clId="{888F96DC-07FB-4C61-8F7C-C3BB541DA944}" dt="2024-01-20T09:12:19.249" v="1570" actId="20577"/>
          <ac:spMkLst>
            <pc:docMk/>
            <pc:sldMk cId="339934369" sldId="267"/>
            <ac:spMk id="2" creationId="{CA180EDD-0DE5-46E0-8467-51ED0E68BD0A}"/>
          </ac:spMkLst>
        </pc:spChg>
        <pc:spChg chg="mod">
          <ac:chgData name="Ангелина Василенко" userId="db461238fe999210" providerId="LiveId" clId="{888F96DC-07FB-4C61-8F7C-C3BB541DA944}" dt="2024-01-20T09:13:38.628" v="1852" actId="14100"/>
          <ac:spMkLst>
            <pc:docMk/>
            <pc:sldMk cId="339934369" sldId="267"/>
            <ac:spMk id="3" creationId="{286D288D-0CBA-414C-92C2-F6B3A70D53D8}"/>
          </ac:spMkLst>
        </pc:spChg>
        <pc:picChg chg="add mod">
          <ac:chgData name="Ангелина Василенко" userId="db461238fe999210" providerId="LiveId" clId="{888F96DC-07FB-4C61-8F7C-C3BB541DA944}" dt="2024-01-20T09:13:58.437" v="1856" actId="1076"/>
          <ac:picMkLst>
            <pc:docMk/>
            <pc:sldMk cId="339934369" sldId="267"/>
            <ac:picMk id="5" creationId="{0FE1E7C2-015D-4D15-A5E5-9B0213778667}"/>
          </ac:picMkLst>
        </pc:picChg>
        <pc:picChg chg="add mod">
          <ac:chgData name="Ангелина Василенко" userId="db461238fe999210" providerId="LiveId" clId="{888F96DC-07FB-4C61-8F7C-C3BB541DA944}" dt="2024-01-20T09:14:28.455" v="1862" actId="1076"/>
          <ac:picMkLst>
            <pc:docMk/>
            <pc:sldMk cId="339934369" sldId="267"/>
            <ac:picMk id="7" creationId="{C33CEE18-A8C5-4DF2-80AA-E549D98BADE5}"/>
          </ac:picMkLst>
        </pc:picChg>
        <pc:picChg chg="add mod">
          <ac:chgData name="Ангелина Василенко" userId="db461238fe999210" providerId="LiveId" clId="{888F96DC-07FB-4C61-8F7C-C3BB541DA944}" dt="2024-01-20T09:14:51.825" v="1866" actId="1076"/>
          <ac:picMkLst>
            <pc:docMk/>
            <pc:sldMk cId="339934369" sldId="267"/>
            <ac:picMk id="9" creationId="{DB182A0B-19F9-40F8-A6C8-3AEC6A14D222}"/>
          </ac:picMkLst>
        </pc:picChg>
      </pc:sldChg>
      <pc:sldChg chg="modSp new">
        <pc:chgData name="Ангелина Василенко" userId="db461238fe999210" providerId="LiveId" clId="{888F96DC-07FB-4C61-8F7C-C3BB541DA944}" dt="2024-01-20T09:17:16.805" v="2284" actId="20577"/>
        <pc:sldMkLst>
          <pc:docMk/>
          <pc:sldMk cId="1862407730" sldId="268"/>
        </pc:sldMkLst>
        <pc:spChg chg="mod">
          <ac:chgData name="Ангелина Василенко" userId="db461238fe999210" providerId="LiveId" clId="{888F96DC-07FB-4C61-8F7C-C3BB541DA944}" dt="2024-01-20T09:17:16.805" v="2284" actId="20577"/>
          <ac:spMkLst>
            <pc:docMk/>
            <pc:sldMk cId="1862407730" sldId="268"/>
            <ac:spMk id="2" creationId="{498F9FD8-24C1-405E-926A-78DE326D75E6}"/>
          </ac:spMkLst>
        </pc:spChg>
        <pc:spChg chg="mod">
          <ac:chgData name="Ангелина Василенко" userId="db461238fe999210" providerId="LiveId" clId="{888F96DC-07FB-4C61-8F7C-C3BB541DA944}" dt="2024-01-20T09:17:04.001" v="2271" actId="20577"/>
          <ac:spMkLst>
            <pc:docMk/>
            <pc:sldMk cId="1862407730" sldId="268"/>
            <ac:spMk id="3" creationId="{397E4A11-BF80-4973-A9CD-68F03C02A741}"/>
          </ac:spMkLst>
        </pc:spChg>
      </pc:sldChg>
      <pc:sldMasterChg chg="addSldLayout">
        <pc:chgData name="Ангелина Василенко" userId="db461238fe999210" providerId="LiveId" clId="{888F96DC-07FB-4C61-8F7C-C3BB541DA944}" dt="2024-01-20T08:23:51.020" v="0" actId="680"/>
        <pc:sldMasterMkLst>
          <pc:docMk/>
          <pc:sldMasterMk cId="3083054580" sldId="2147483648"/>
        </pc:sldMasterMkLst>
        <pc:sldLayoutChg chg="add">
          <pc:chgData name="Ангелина Василенко" userId="db461238fe999210" providerId="LiveId" clId="{888F96DC-07FB-4C61-8F7C-C3BB541DA944}" dt="2024-01-20T08:23:51.020" v="0" actId="680"/>
          <pc:sldLayoutMkLst>
            <pc:docMk/>
            <pc:sldMasterMk cId="3083054580" sldId="2147483648"/>
            <pc:sldLayoutMk cId="321381014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3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046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762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22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70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40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181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13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29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222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53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86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771C4E-30DE-46FB-9919-95BA2AB0A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инфракрасный пульт и приемник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42B003-5ED3-4D8F-8466-33887A218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2495444"/>
            <a:ext cx="10993546" cy="5903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327F7A8-F625-43CD-8161-57874BCD4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40" y="3275423"/>
            <a:ext cx="3954740" cy="296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trol Arduino with IR remote control! - YouTube">
            <a:extLst>
              <a:ext uri="{FF2B5EF4-FFF2-40B4-BE49-F238E27FC236}">
                <a16:creationId xmlns:a16="http://schemas.microsoft.com/office/drawing/2014/main" id="{D96B82B1-BF29-49B4-8971-441E05CA4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5423"/>
            <a:ext cx="5290860" cy="297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309A6A-CDD0-423B-B6FB-B9A66C2167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559" y="686115"/>
            <a:ext cx="42862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72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FF81A-EF5A-4651-B2EF-C23BD33C1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Управление тремя цветами с пульта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978C447-FC8B-4306-87E0-F8B6683988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338" y="1888993"/>
            <a:ext cx="6457361" cy="4855159"/>
          </a:xfrm>
        </p:spPr>
      </p:pic>
    </p:spTree>
    <p:extLst>
      <p:ext uri="{BB962C8B-B14F-4D97-AF65-F5344CB8AC3E}">
        <p14:creationId xmlns:p14="http://schemas.microsoft.com/office/powerpoint/2010/main" val="1423552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4D0632-2186-4F35-9329-C4F0120A4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Управляем чем угодно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B656BB-EF6B-4597-A6B8-31102E9FA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936" y="1812851"/>
            <a:ext cx="11029615" cy="892642"/>
          </a:xfrm>
        </p:spPr>
        <p:txBody>
          <a:bodyPr/>
          <a:lstStyle/>
          <a:p>
            <a:r>
              <a:rPr lang="ru-RU" dirty="0"/>
              <a:t>С помощью данного пульта и простейшей программы мы можем управлять всем, чем только захотим.</a:t>
            </a:r>
          </a:p>
          <a:p>
            <a:r>
              <a:rPr lang="ru-RU" dirty="0"/>
              <a:t>Давайте попробуем с пульта включать и выключать подсветку </a:t>
            </a:r>
            <a:r>
              <a:rPr lang="en-US" dirty="0"/>
              <a:t>LCD </a:t>
            </a:r>
            <a:r>
              <a:rPr lang="ru-RU" dirty="0"/>
              <a:t>экрана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529B39-622A-47B6-9D09-D58AAF2E1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35" y="2705493"/>
            <a:ext cx="10862949" cy="35005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2440E0-615C-43DA-8763-4900EE64F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2976243"/>
            <a:ext cx="10474519" cy="27552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E67549-C643-448D-B41A-E41BDADFB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555" y="2561464"/>
            <a:ext cx="7635967" cy="412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3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180EDD-0DE5-46E0-8467-51ED0E68B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второго экрана вывода для </a:t>
            </a:r>
            <a:r>
              <a:rPr lang="en-US" dirty="0"/>
              <a:t>LCD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6D288D-0CBA-414C-92C2-F6B3A70D53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363" y="1822278"/>
            <a:ext cx="11371996" cy="118487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Когда необходимо выводить много информации, а места на экране уже не хватает, можно пойти на некоторую хитрость.</a:t>
            </a:r>
          </a:p>
          <a:p>
            <a:r>
              <a:rPr lang="ru-RU" dirty="0"/>
              <a:t>Создадим 2 экрана, которые могут быть отрисованы на дисплее, и будем переключаться между ними при помощи ИК-пульта.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E1E7C2-015D-4D15-A5E5-9B0213778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920" y="3113474"/>
            <a:ext cx="7948445" cy="34154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3CEE18-A8C5-4DF2-80AA-E549D98B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506" y="3113474"/>
            <a:ext cx="3102513" cy="34983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182A0B-19F9-40F8-A6C8-3AEC6A14D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29218"/>
            <a:ext cx="2837470" cy="328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3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F9FD8-24C1-405E-926A-78DE326D7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Задание: Создадим </a:t>
            </a:r>
            <a:r>
              <a:rPr lang="ru-RU" dirty="0"/>
              <a:t>«метеостанцию»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7E4A11-BF80-4973-A9CD-68F03C02A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На первый экран необходимо вывести информацию о влажности в помещении и температуре</a:t>
            </a:r>
          </a:p>
          <a:p>
            <a:r>
              <a:rPr lang="ru-RU" dirty="0"/>
              <a:t>2. На второй экран необходимо вывести часы, показывающие время.</a:t>
            </a:r>
          </a:p>
        </p:txBody>
      </p:sp>
    </p:spTree>
    <p:extLst>
      <p:ext uri="{BB962C8B-B14F-4D97-AF65-F5344CB8AC3E}">
        <p14:creationId xmlns:p14="http://schemas.microsoft.com/office/powerpoint/2010/main" val="1862407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5F2472-A5A9-43AA-8BC3-DD1A173B9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работы ИК передачи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BECA7-5FC0-4011-9A79-BCF0D6D35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715956"/>
            <a:ext cx="4513763" cy="4439888"/>
          </a:xfrm>
        </p:spPr>
        <p:txBody>
          <a:bodyPr/>
          <a:lstStyle/>
          <a:p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Приемники инфракрасного излучения получили сегодня широкое применение в бытовой технике, благодаря доступной цене, простоте и удобству в использовании. Эти устройства позволяют управлять приборами с помощью пульта дистанционного управления и их можно встретить практически в любом виде техники.</a:t>
            </a:r>
            <a:endParaRPr lang="ru-RU" dirty="0"/>
          </a:p>
        </p:txBody>
      </p:sp>
      <p:pic>
        <p:nvPicPr>
          <p:cNvPr id="2050" name="Picture 2" descr="Принцип работы IR ресивера. Обработка сигнала">
            <a:extLst>
              <a:ext uri="{FF2B5EF4-FFF2-40B4-BE49-F238E27FC236}">
                <a16:creationId xmlns:a16="http://schemas.microsoft.com/office/drawing/2014/main" id="{FC2DFFC7-2AFD-45FC-8C86-CB0B8B558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956" y="2477541"/>
            <a:ext cx="6515851" cy="367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68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825E7-9862-488A-ABF8-FBB9BF9AF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Инфракрасный свет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F9A30-9DD3-4E0D-9758-0D8FF2658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082" y="1715956"/>
            <a:ext cx="6422923" cy="4892234"/>
          </a:xfrm>
        </p:spPr>
        <p:txBody>
          <a:bodyPr>
            <a:normAutofit fontScale="92500" lnSpcReduction="20000"/>
          </a:bodyPr>
          <a:lstStyle/>
          <a:p>
            <a:r>
              <a:rPr lang="ru-RU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Инфракрасный на самом деле нормальный свет с определенным цветом. Мы, люди не можем видеть этот цвет, потому что его длина волны 950нм, что ниже видимого спектра. Это одна из причин, почему ИК-свет выбран для удаленных целей управления, мы хотим использовать, но мы не заинтересованы видеть этот свет. Другая причина в том, что ИК управление довольно легко сделать. 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Хотя мы, люди не видим инфракрасный свет, излучаемый из пульта дистанционного управления не означает, что мы не можем его увидеть. Видеокамера или цифровой фотоаппарат может "видеть" инфракрасный свет.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К сожалению, вокруг нас еще очень много источников инфракрасного света. Солнце - яркий источник, но есть такие как: лампы, свечи, система центрального отопления, и даже наше тело излучает инфракрасный свет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Поэтому мы должны принять некоторые меры предосторожности, чтобы гарантировать, что наши ИК сообщения приходили к получателю без ошибок.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911D3D-8DD5-4187-980A-F13F65BB1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18" y="3016578"/>
            <a:ext cx="471389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50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B5869-7452-4A3B-A952-EDF4806D8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Модуляция сигнала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5AA522-7439-48A8-BEE5-DC5EB11FC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3162414"/>
            <a:ext cx="11117570" cy="3483484"/>
          </a:xfrm>
        </p:spPr>
        <p:txBody>
          <a:bodyPr>
            <a:normAutofit fontScale="85000" lnSpcReduction="10000"/>
          </a:bodyPr>
          <a:lstStyle/>
          <a:p>
            <a:r>
              <a:rPr lang="ru-RU" b="0" i="0" dirty="0" err="1">
                <a:solidFill>
                  <a:srgbClr val="4D5156"/>
                </a:solidFill>
                <a:effectLst/>
              </a:rPr>
              <a:t>Модуля́ция</a:t>
            </a:r>
            <a:r>
              <a:rPr lang="ru-RU" b="0" i="0" dirty="0">
                <a:solidFill>
                  <a:srgbClr val="4D5156"/>
                </a:solidFill>
                <a:effectLst/>
              </a:rPr>
              <a:t> — процесс изменения одного или нескольких параметров модулируемого несущего сигнала при помощи модулирующего сигнала. Модуляция необходима для того, чтобы наш сигнал выделялся на фоне шума. С модуляцией сигнал ИК мигает с определенной частотой. ИК-приемник будет настроен на эту частоту, поэтому он может игнорировать все остальное.</a:t>
            </a:r>
          </a:p>
          <a:p>
            <a:r>
              <a:rPr lang="ru-RU" dirty="0"/>
              <a:t>На картинке вы можете видеть слева передатчик, модулирующий сигнал с помощью ИК-светодиода. Сигнал регистрируется в приемнике на другой стороне. В последовательной коммуникации мы обычно говорим о "маркерах" и "пространстве".</a:t>
            </a:r>
          </a:p>
          <a:p>
            <a:r>
              <a:rPr lang="ru-RU" dirty="0"/>
              <a:t> "Пространство" - период при отсутствии сигналов с передатчика. Никакой свет не излучается в это время. После простоя "маркеры" ИК импульсов идут в определенном частотном диапазоне. Частоты между 30 кГц и 60 кГц обычно используются в бытовой электронике. </a:t>
            </a:r>
          </a:p>
          <a:p>
            <a:r>
              <a:rPr lang="ru-RU" dirty="0"/>
              <a:t>На выходе приемника "пространство" представлено высоким логическим уровнем. "Маркер" представляет низкий уровень. </a:t>
            </a:r>
          </a:p>
          <a:p>
            <a:r>
              <a:rPr lang="ru-RU" dirty="0"/>
              <a:t> "маркеры" и "пространство" не 1-ы и 0-и бит, которые необходимо передать. Реальные отношения между "маркерами" и "пространства" и единиц и нулей зависят от используемого протокола передачи.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52FF3B-D849-4EB2-A00D-70ED35E42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841" y="2019414"/>
            <a:ext cx="7312156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6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910C4-A199-4DDA-A7C0-CD912F381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Устройство ИК приемника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87D1D9-6CF1-4FA5-8268-CE9A6B0BE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4841040" cy="3975348"/>
          </a:xfrm>
        </p:spPr>
        <p:txBody>
          <a:bodyPr>
            <a:normAutofit fontScale="85000" lnSpcReduction="10000"/>
          </a:bodyPr>
          <a:lstStyle/>
          <a:p>
            <a:r>
              <a:rPr lang="ru-RU" i="0" dirty="0">
                <a:solidFill>
                  <a:srgbClr val="111111"/>
                </a:solidFill>
                <a:effectLst/>
                <a:latin typeface="+mj-lt"/>
              </a:rPr>
              <a:t>ИК-приемник на </a:t>
            </a:r>
            <a:r>
              <a:rPr lang="ru-RU" i="0" dirty="0" err="1">
                <a:solidFill>
                  <a:srgbClr val="111111"/>
                </a:solidFill>
                <a:effectLst/>
                <a:latin typeface="+mj-lt"/>
              </a:rPr>
              <a:t>Ардуино</a:t>
            </a:r>
            <a:r>
              <a:rPr lang="ru-RU" i="0" dirty="0">
                <a:solidFill>
                  <a:srgbClr val="111111"/>
                </a:solidFill>
                <a:effectLst/>
                <a:latin typeface="+mj-lt"/>
              </a:rPr>
              <a:t> способен принимать и обрабатывать инфракрасный сигнал, в виде импульсов заданной длительности и частоты.</a:t>
            </a:r>
          </a:p>
          <a:p>
            <a:r>
              <a:rPr lang="ru-RU" i="0" dirty="0">
                <a:solidFill>
                  <a:srgbClr val="373737"/>
                </a:solidFill>
                <a:effectLst/>
                <a:latin typeface="+mj-lt"/>
              </a:rPr>
              <a:t>Вообще, мы можем детектировать инфракрасное излучение обычным фотодиодом/фототранзистором, но в отличие от него, наш ИК-датчик воспринимает инфракрасный сигнал только на частоте 38 кГц (иногда 40кГц). Именно такое свойство позволяет датчику игнорировать много посторонних световых шумов от ламп освещения и солнца.</a:t>
            </a:r>
            <a:endParaRPr lang="ru-RU" i="0" dirty="0">
              <a:solidFill>
                <a:srgbClr val="111111"/>
              </a:solidFill>
              <a:effectLst/>
              <a:latin typeface="+mj-lt"/>
            </a:endParaRPr>
          </a:p>
          <a:p>
            <a:r>
              <a:rPr lang="ru-RU" i="0" dirty="0">
                <a:solidFill>
                  <a:srgbClr val="111111"/>
                </a:solidFill>
                <a:effectLst/>
                <a:latin typeface="+mj-lt"/>
              </a:rPr>
              <a:t> Обычно ИК-приемник имеет три ножки и состоит из следующих элементов: PIN-фотодиод, усилитель, полосовой фильтр, амплитудный детектор, интегрирующий фильтр и выходной транзистор.</a:t>
            </a:r>
            <a:endParaRPr lang="ru-RU" dirty="0">
              <a:latin typeface="+mj-lt"/>
            </a:endParaRPr>
          </a:p>
        </p:txBody>
      </p:sp>
      <p:pic>
        <p:nvPicPr>
          <p:cNvPr id="3074" name="Picture 2" descr="KY-022” – модуль ИК-приемника на базе “VS1838B” – Умный домик">
            <a:extLst>
              <a:ext uri="{FF2B5EF4-FFF2-40B4-BE49-F238E27FC236}">
                <a16:creationId xmlns:a16="http://schemas.microsoft.com/office/drawing/2014/main" id="{8D46F1D8-4E58-4B4D-93E5-65A21F4A1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92" y="2212494"/>
            <a:ext cx="62865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15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3EEC4F-2EFD-4BF1-9C44-0D91EA67D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ИК приемника к </a:t>
            </a:r>
            <a:r>
              <a:rPr lang="en-US" dirty="0"/>
              <a:t>Arduino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17D572-91BB-42B0-A5AD-46B270579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5819532" cy="3678303"/>
          </a:xfrm>
        </p:spPr>
        <p:txBody>
          <a:bodyPr/>
          <a:lstStyle/>
          <a:p>
            <a:r>
              <a:rPr lang="ru-RU" dirty="0"/>
              <a:t>Пример подключения ИК-приемника к </a:t>
            </a:r>
            <a:r>
              <a:rPr lang="en-US" dirty="0"/>
              <a:t>Arduino</a:t>
            </a:r>
            <a:r>
              <a:rPr lang="ru-RU" dirty="0"/>
              <a:t> представлен на картинке справа. (Информационный вывод приемника подключается в цифровой </a:t>
            </a:r>
            <a:r>
              <a:rPr lang="ru-RU" dirty="0" err="1"/>
              <a:t>пин</a:t>
            </a:r>
            <a:r>
              <a:rPr lang="ru-RU" dirty="0"/>
              <a:t> платы, а + и земля в соответствующие </a:t>
            </a:r>
            <a:r>
              <a:rPr lang="ru-RU" dirty="0" err="1"/>
              <a:t>пины</a:t>
            </a:r>
            <a:r>
              <a:rPr lang="ru-RU" dirty="0"/>
              <a:t>)</a:t>
            </a:r>
          </a:p>
          <a:p>
            <a:r>
              <a:rPr lang="ru-RU" dirty="0"/>
              <a:t>В нашем случае, ИК-приемник подключен в </a:t>
            </a:r>
            <a:r>
              <a:rPr lang="ru-RU" dirty="0" err="1"/>
              <a:t>пин</a:t>
            </a:r>
            <a:r>
              <a:rPr lang="ru-RU" dirty="0"/>
              <a:t> </a:t>
            </a:r>
            <a:r>
              <a:rPr lang="en-US" dirty="0"/>
              <a:t>D6 </a:t>
            </a:r>
            <a:r>
              <a:rPr lang="ru-RU" dirty="0"/>
              <a:t>планы. Это необходимо будет указывать в программе при использовании ИК-приемника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0700E0-B6A0-4FF1-81D3-B412A1089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24" y="2180496"/>
            <a:ext cx="5210083" cy="350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78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B0975-36D7-45ED-8EC8-8EB0F4C03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Узнаем коды пульта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837589-87A7-44E7-8DFD-CDA1493E7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2297236"/>
          </a:xfrm>
        </p:spPr>
        <p:txBody>
          <a:bodyPr/>
          <a:lstStyle/>
          <a:p>
            <a:r>
              <a:rPr lang="ru-RU" dirty="0"/>
              <a:t>1. Найдите на телефоне приложение «Пульт», если оно предусмотрено в его устройстве. Выберите любой удобный вам пульт.</a:t>
            </a:r>
          </a:p>
          <a:p>
            <a:r>
              <a:rPr lang="ru-RU" dirty="0"/>
              <a:t>2. Подключите библиотеку для работы с ИК-приемником: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FDDF78-BADB-4EF9-84D4-DA6C7BE3F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2" y="4477733"/>
            <a:ext cx="10498015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41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79477-BC8A-4880-860A-C342A93DA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Узнаем коды пульта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A1A13-B3FB-41B6-80D1-BA8796DB9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791093"/>
            <a:ext cx="2718189" cy="4920197"/>
          </a:xfrm>
        </p:spPr>
        <p:txBody>
          <a:bodyPr>
            <a:normAutofit/>
          </a:bodyPr>
          <a:lstStyle/>
          <a:p>
            <a:r>
              <a:rPr lang="ru-RU" dirty="0"/>
              <a:t>Напишите простенькую программу и узнайте, какие коды (последовательности чисел) предает ваш пульт</a:t>
            </a:r>
          </a:p>
          <a:p>
            <a:r>
              <a:rPr lang="ru-RU" dirty="0"/>
              <a:t>Отметьте себе полученные коды кнопок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597530-4333-4026-9BF1-0EC55BCA6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967" y="1862388"/>
            <a:ext cx="8440328" cy="484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878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89399-3E75-4668-BB04-953114019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Научимся управлять светодиодом с пульта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935634-7137-4CB7-B827-691F586F0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2" y="2067000"/>
            <a:ext cx="10202699" cy="25435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E31D5A-236F-41B3-80BF-4C4A2AC1E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4820172"/>
            <a:ext cx="7125694" cy="16671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3C90E4-4D4A-4287-A5A2-17A5DACD57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67" y="2067000"/>
            <a:ext cx="10968252" cy="42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0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53</TotalTime>
  <Words>729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Corbel</vt:lpstr>
      <vt:lpstr>Gill Sans MT</vt:lpstr>
      <vt:lpstr>Roboto</vt:lpstr>
      <vt:lpstr>Wingdings 2</vt:lpstr>
      <vt:lpstr>Дивиденд</vt:lpstr>
      <vt:lpstr>инфракрасный пульт и приемник</vt:lpstr>
      <vt:lpstr>Принцип работы ИК передачи информации</vt:lpstr>
      <vt:lpstr>Инфракрасный свет</vt:lpstr>
      <vt:lpstr>Модуляция сигнала</vt:lpstr>
      <vt:lpstr>Устройство ИК приемника</vt:lpstr>
      <vt:lpstr>Подключение ИК приемника к Arduino</vt:lpstr>
      <vt:lpstr>Узнаем коды пульта</vt:lpstr>
      <vt:lpstr>Узнаем коды пульта</vt:lpstr>
      <vt:lpstr>Научимся управлять светодиодом с пульта</vt:lpstr>
      <vt:lpstr>Управление тремя цветами с пульта</vt:lpstr>
      <vt:lpstr>Управляем чем угодно</vt:lpstr>
      <vt:lpstr>Создание второго экрана вывода для LCD</vt:lpstr>
      <vt:lpstr>Задание: Создадим «метеостанцию»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инфракрасный пульт и приемник</dc:title>
  <dc:creator>Ангелина Василенко</dc:creator>
  <cp:lastModifiedBy>Ангелина Василенко</cp:lastModifiedBy>
  <cp:revision>1</cp:revision>
  <dcterms:created xsi:type="dcterms:W3CDTF">2024-01-20T08:23:48Z</dcterms:created>
  <dcterms:modified xsi:type="dcterms:W3CDTF">2024-01-20T09:17:18Z</dcterms:modified>
</cp:coreProperties>
</file>