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9EFC7486-DE49-4BE0-A6FE-F9FC592240D1}"/>
    <pc:docChg chg="undo custSel addSld modSld">
      <pc:chgData name="Ангелина Василенко" userId="db461238fe999210" providerId="LiveId" clId="{9EFC7486-DE49-4BE0-A6FE-F9FC592240D1}" dt="2023-12-16T12:30:55.631" v="2149" actId="20577"/>
      <pc:docMkLst>
        <pc:docMk/>
      </pc:docMkLst>
      <pc:sldChg chg="addSp delSp modSp new mod">
        <pc:chgData name="Ангелина Василенко" userId="db461238fe999210" providerId="LiveId" clId="{9EFC7486-DE49-4BE0-A6FE-F9FC592240D1}" dt="2023-12-15T11:36:18.382" v="55" actId="1076"/>
        <pc:sldMkLst>
          <pc:docMk/>
          <pc:sldMk cId="344091134" sldId="256"/>
        </pc:sldMkLst>
        <pc:spChg chg="mod">
          <ac:chgData name="Ангелина Василенко" userId="db461238fe999210" providerId="LiveId" clId="{9EFC7486-DE49-4BE0-A6FE-F9FC592240D1}" dt="2023-12-15T11:33:44.743" v="47" actId="20577"/>
          <ac:spMkLst>
            <pc:docMk/>
            <pc:sldMk cId="344091134" sldId="256"/>
            <ac:spMk id="2" creationId="{3AAFB667-2232-4F83-A860-8D23ACA688E8}"/>
          </ac:spMkLst>
        </pc:spChg>
        <pc:spChg chg="mod">
          <ac:chgData name="Ангелина Василенко" userId="db461238fe999210" providerId="LiveId" clId="{9EFC7486-DE49-4BE0-A6FE-F9FC592240D1}" dt="2023-12-15T11:32:34.476" v="2"/>
          <ac:spMkLst>
            <pc:docMk/>
            <pc:sldMk cId="344091134" sldId="256"/>
            <ac:spMk id="3" creationId="{4C421D40-2CD0-4A11-9274-1BA38B422418}"/>
          </ac:spMkLst>
        </pc:spChg>
        <pc:picChg chg="add del mod">
          <ac:chgData name="Ангелина Василенко" userId="db461238fe999210" providerId="LiveId" clId="{9EFC7486-DE49-4BE0-A6FE-F9FC592240D1}" dt="2023-12-15T11:36:13.792" v="54" actId="478"/>
          <ac:picMkLst>
            <pc:docMk/>
            <pc:sldMk cId="344091134" sldId="256"/>
            <ac:picMk id="1026" creationId="{ED0BE412-029A-4309-A32C-7B97DB01C85F}"/>
          </ac:picMkLst>
        </pc:picChg>
        <pc:picChg chg="add mod">
          <ac:chgData name="Ангелина Василенко" userId="db461238fe999210" providerId="LiveId" clId="{9EFC7486-DE49-4BE0-A6FE-F9FC592240D1}" dt="2023-12-15T11:36:18.382" v="55" actId="1076"/>
          <ac:picMkLst>
            <pc:docMk/>
            <pc:sldMk cId="344091134" sldId="256"/>
            <ac:picMk id="1028" creationId="{96CF05E9-7135-4090-910D-0C2FCDCC6A7C}"/>
          </ac:picMkLst>
        </pc:picChg>
      </pc:sldChg>
      <pc:sldChg chg="addSp modSp new mod modAnim">
        <pc:chgData name="Ангелина Василенко" userId="db461238fe999210" providerId="LiveId" clId="{9EFC7486-DE49-4BE0-A6FE-F9FC592240D1}" dt="2023-12-16T07:32:03.646" v="541"/>
        <pc:sldMkLst>
          <pc:docMk/>
          <pc:sldMk cId="2024287340" sldId="257"/>
        </pc:sldMkLst>
        <pc:spChg chg="mod">
          <ac:chgData name="Ангелина Василенко" userId="db461238fe999210" providerId="LiveId" clId="{9EFC7486-DE49-4BE0-A6FE-F9FC592240D1}" dt="2023-12-15T11:36:48.724" v="107" actId="20577"/>
          <ac:spMkLst>
            <pc:docMk/>
            <pc:sldMk cId="2024287340" sldId="257"/>
            <ac:spMk id="2" creationId="{E6129A53-2763-4D46-AF58-7CE62BE31456}"/>
          </ac:spMkLst>
        </pc:spChg>
        <pc:spChg chg="mod">
          <ac:chgData name="Ангелина Василенко" userId="db461238fe999210" providerId="LiveId" clId="{9EFC7486-DE49-4BE0-A6FE-F9FC592240D1}" dt="2023-12-16T07:28:49.600" v="533" actId="27636"/>
          <ac:spMkLst>
            <pc:docMk/>
            <pc:sldMk cId="2024287340" sldId="257"/>
            <ac:spMk id="3" creationId="{D0180429-D071-463B-A3DF-1F7308AF4319}"/>
          </ac:spMkLst>
        </pc:spChg>
        <pc:picChg chg="add mod">
          <ac:chgData name="Ангелина Василенко" userId="db461238fe999210" providerId="LiveId" clId="{9EFC7486-DE49-4BE0-A6FE-F9FC592240D1}" dt="2023-12-16T07:31:50.625" v="539" actId="14100"/>
          <ac:picMkLst>
            <pc:docMk/>
            <pc:sldMk cId="2024287340" sldId="257"/>
            <ac:picMk id="1026" creationId="{3D246481-BB00-4E2D-840D-48A0973EB61A}"/>
          </ac:picMkLst>
        </pc:picChg>
      </pc:sldChg>
      <pc:sldChg chg="addSp delSp modSp new mod">
        <pc:chgData name="Ангелина Василенко" userId="db461238fe999210" providerId="LiveId" clId="{9EFC7486-DE49-4BE0-A6FE-F9FC592240D1}" dt="2023-12-16T08:20:18.006" v="621" actId="1076"/>
        <pc:sldMkLst>
          <pc:docMk/>
          <pc:sldMk cId="3733664640" sldId="258"/>
        </pc:sldMkLst>
        <pc:spChg chg="mod">
          <ac:chgData name="Ангелина Василенко" userId="db461238fe999210" providerId="LiveId" clId="{9EFC7486-DE49-4BE0-A6FE-F9FC592240D1}" dt="2023-12-16T08:18:25.619" v="609" actId="20577"/>
          <ac:spMkLst>
            <pc:docMk/>
            <pc:sldMk cId="3733664640" sldId="258"/>
            <ac:spMk id="2" creationId="{1C8E1E0D-5A76-43A2-A9EF-A624BA51BF70}"/>
          </ac:spMkLst>
        </pc:spChg>
        <pc:spChg chg="mod">
          <ac:chgData name="Ангелина Василенко" userId="db461238fe999210" providerId="LiveId" clId="{9EFC7486-DE49-4BE0-A6FE-F9FC592240D1}" dt="2023-12-16T08:20:16.446" v="620" actId="14100"/>
          <ac:spMkLst>
            <pc:docMk/>
            <pc:sldMk cId="3733664640" sldId="258"/>
            <ac:spMk id="3" creationId="{53F73BE1-F655-456D-9F76-9A3FA8FE0313}"/>
          </ac:spMkLst>
        </pc:spChg>
        <pc:spChg chg="add del mod">
          <ac:chgData name="Ангелина Василенко" userId="db461238fe999210" providerId="LiveId" clId="{9EFC7486-DE49-4BE0-A6FE-F9FC592240D1}" dt="2023-12-16T08:20:13.485" v="619" actId="478"/>
          <ac:spMkLst>
            <pc:docMk/>
            <pc:sldMk cId="3733664640" sldId="258"/>
            <ac:spMk id="5" creationId="{34C0A9F1-F711-4953-9908-CE2FAFAB8E57}"/>
          </ac:spMkLst>
        </pc:spChg>
        <pc:picChg chg="add mod">
          <ac:chgData name="Ангелина Василенко" userId="db461238fe999210" providerId="LiveId" clId="{9EFC7486-DE49-4BE0-A6FE-F9FC592240D1}" dt="2023-12-16T08:20:18.006" v="621" actId="1076"/>
          <ac:picMkLst>
            <pc:docMk/>
            <pc:sldMk cId="3733664640" sldId="258"/>
            <ac:picMk id="2050" creationId="{B1381DFB-0E59-4FB4-B40B-5556CEEF993B}"/>
          </ac:picMkLst>
        </pc:picChg>
      </pc:sldChg>
      <pc:sldChg chg="addSp modSp new mod modAnim">
        <pc:chgData name="Ангелина Василенко" userId="db461238fe999210" providerId="LiveId" clId="{9EFC7486-DE49-4BE0-A6FE-F9FC592240D1}" dt="2023-12-16T09:01:49.516" v="1144"/>
        <pc:sldMkLst>
          <pc:docMk/>
          <pc:sldMk cId="4197246449" sldId="259"/>
        </pc:sldMkLst>
        <pc:spChg chg="mod">
          <ac:chgData name="Ангелина Василенко" userId="db461238fe999210" providerId="LiveId" clId="{9EFC7486-DE49-4BE0-A6FE-F9FC592240D1}" dt="2023-12-16T08:20:36.967" v="656" actId="20577"/>
          <ac:spMkLst>
            <pc:docMk/>
            <pc:sldMk cId="4197246449" sldId="259"/>
            <ac:spMk id="2" creationId="{097307EB-E315-41E2-9308-322D60410C9E}"/>
          </ac:spMkLst>
        </pc:spChg>
        <pc:spChg chg="mod">
          <ac:chgData name="Ангелина Василенко" userId="db461238fe999210" providerId="LiveId" clId="{9EFC7486-DE49-4BE0-A6FE-F9FC592240D1}" dt="2023-12-16T08:34:55.941" v="780" actId="27636"/>
          <ac:spMkLst>
            <pc:docMk/>
            <pc:sldMk cId="4197246449" sldId="259"/>
            <ac:spMk id="3" creationId="{80929196-A09E-4D96-94C1-453388D33932}"/>
          </ac:spMkLst>
        </pc:spChg>
        <pc:picChg chg="add mod">
          <ac:chgData name="Ангелина Василенко" userId="db461238fe999210" providerId="LiveId" clId="{9EFC7486-DE49-4BE0-A6FE-F9FC592240D1}" dt="2023-12-16T08:34:45.267" v="774" actId="14100"/>
          <ac:picMkLst>
            <pc:docMk/>
            <pc:sldMk cId="4197246449" sldId="259"/>
            <ac:picMk id="7" creationId="{300870E5-34C7-4B55-9014-7A02690A36F8}"/>
          </ac:picMkLst>
        </pc:picChg>
        <pc:picChg chg="add mod">
          <ac:chgData name="Ангелина Василенко" userId="db461238fe999210" providerId="LiveId" clId="{9EFC7486-DE49-4BE0-A6FE-F9FC592240D1}" dt="2023-12-16T08:34:39.121" v="772" actId="1076"/>
          <ac:picMkLst>
            <pc:docMk/>
            <pc:sldMk cId="4197246449" sldId="259"/>
            <ac:picMk id="3074" creationId="{3FB29F9F-0777-4E94-8123-9E8037B5803F}"/>
          </ac:picMkLst>
        </pc:picChg>
      </pc:sldChg>
      <pc:sldChg chg="addSp delSp modSp new mod modAnim">
        <pc:chgData name="Ангелина Василенко" userId="db461238fe999210" providerId="LiveId" clId="{9EFC7486-DE49-4BE0-A6FE-F9FC592240D1}" dt="2023-12-16T09:23:25.081" v="1774" actId="14100"/>
        <pc:sldMkLst>
          <pc:docMk/>
          <pc:sldMk cId="3655756221" sldId="260"/>
        </pc:sldMkLst>
        <pc:spChg chg="mod">
          <ac:chgData name="Ангелина Василенко" userId="db461238fe999210" providerId="LiveId" clId="{9EFC7486-DE49-4BE0-A6FE-F9FC592240D1}" dt="2023-12-16T08:57:42.897" v="807" actId="20577"/>
          <ac:spMkLst>
            <pc:docMk/>
            <pc:sldMk cId="3655756221" sldId="260"/>
            <ac:spMk id="2" creationId="{6E73E8FE-A4DF-4FC2-8379-A17EE1847501}"/>
          </ac:spMkLst>
        </pc:spChg>
        <pc:spChg chg="mod">
          <ac:chgData name="Ангелина Василенко" userId="db461238fe999210" providerId="LiveId" clId="{9EFC7486-DE49-4BE0-A6FE-F9FC592240D1}" dt="2023-12-16T09:00:03.548" v="1136" actId="20577"/>
          <ac:spMkLst>
            <pc:docMk/>
            <pc:sldMk cId="3655756221" sldId="260"/>
            <ac:spMk id="3" creationId="{4FC776C5-B868-4DB8-8C51-5832FB0F9B92}"/>
          </ac:spMkLst>
        </pc:spChg>
        <pc:spChg chg="add mod">
          <ac:chgData name="Ангелина Василенко" userId="db461238fe999210" providerId="LiveId" clId="{9EFC7486-DE49-4BE0-A6FE-F9FC592240D1}" dt="2023-12-16T09:04:55.203" v="1288" actId="20577"/>
          <ac:spMkLst>
            <pc:docMk/>
            <pc:sldMk cId="3655756221" sldId="260"/>
            <ac:spMk id="5" creationId="{3985F641-BC08-4D89-901F-AB7D7AE9E1A1}"/>
          </ac:spMkLst>
        </pc:spChg>
        <pc:spChg chg="add del mod">
          <ac:chgData name="Ангелина Василенко" userId="db461238fe999210" providerId="LiveId" clId="{9EFC7486-DE49-4BE0-A6FE-F9FC592240D1}" dt="2023-12-16T09:03:01.123" v="1151"/>
          <ac:spMkLst>
            <pc:docMk/>
            <pc:sldMk cId="3655756221" sldId="260"/>
            <ac:spMk id="6" creationId="{8C32BAE9-F264-4EA3-99C6-BC66E8519D17}"/>
          </ac:spMkLst>
        </pc:spChg>
        <pc:picChg chg="add del">
          <ac:chgData name="Ангелина Василенко" userId="db461238fe999210" providerId="LiveId" clId="{9EFC7486-DE49-4BE0-A6FE-F9FC592240D1}" dt="2023-12-16T09:03:14.037" v="1153" actId="22"/>
          <ac:picMkLst>
            <pc:docMk/>
            <pc:sldMk cId="3655756221" sldId="260"/>
            <ac:picMk id="7" creationId="{7E153DF6-9EA7-42E7-B240-77274C71C077}"/>
          </ac:picMkLst>
        </pc:picChg>
        <pc:picChg chg="add mod modCrop">
          <ac:chgData name="Ангелина Василенко" userId="db461238fe999210" providerId="LiveId" clId="{9EFC7486-DE49-4BE0-A6FE-F9FC592240D1}" dt="2023-12-16T09:03:58.439" v="1172" actId="1076"/>
          <ac:picMkLst>
            <pc:docMk/>
            <pc:sldMk cId="3655756221" sldId="260"/>
            <ac:picMk id="9" creationId="{73C872C7-D79A-42F0-8C98-A1149E720221}"/>
          </ac:picMkLst>
        </pc:picChg>
        <pc:picChg chg="add mod">
          <ac:chgData name="Ангелина Василенко" userId="db461238fe999210" providerId="LiveId" clId="{9EFC7486-DE49-4BE0-A6FE-F9FC592240D1}" dt="2023-12-16T09:23:19.679" v="1771" actId="1076"/>
          <ac:picMkLst>
            <pc:docMk/>
            <pc:sldMk cId="3655756221" sldId="260"/>
            <ac:picMk id="11" creationId="{3D6EF063-73D5-47AC-AA5E-3FA84FADCF9E}"/>
          </ac:picMkLst>
        </pc:picChg>
        <pc:picChg chg="add mod">
          <ac:chgData name="Ангелина Василенко" userId="db461238fe999210" providerId="LiveId" clId="{9EFC7486-DE49-4BE0-A6FE-F9FC592240D1}" dt="2023-12-16T09:23:18.152" v="1770" actId="1076"/>
          <ac:picMkLst>
            <pc:docMk/>
            <pc:sldMk cId="3655756221" sldId="260"/>
            <ac:picMk id="13" creationId="{9712D615-FC15-48A4-AAA7-1B1EFF160787}"/>
          </ac:picMkLst>
        </pc:picChg>
        <pc:picChg chg="add mod">
          <ac:chgData name="Ангелина Василенко" userId="db461238fe999210" providerId="LiveId" clId="{9EFC7486-DE49-4BE0-A6FE-F9FC592240D1}" dt="2023-12-16T09:23:25.081" v="1774" actId="14100"/>
          <ac:picMkLst>
            <pc:docMk/>
            <pc:sldMk cId="3655756221" sldId="260"/>
            <ac:picMk id="15" creationId="{AECF4717-BCAF-441C-AD74-8BA0586DAE3D}"/>
          </ac:picMkLst>
        </pc:picChg>
        <pc:picChg chg="add mod">
          <ac:chgData name="Ангелина Василенко" userId="db461238fe999210" providerId="LiveId" clId="{9EFC7486-DE49-4BE0-A6FE-F9FC592240D1}" dt="2023-12-16T09:00:32.841" v="1141" actId="14100"/>
          <ac:picMkLst>
            <pc:docMk/>
            <pc:sldMk cId="3655756221" sldId="260"/>
            <ac:picMk id="4098" creationId="{376A25CC-216A-483D-97A2-3F806100B772}"/>
          </ac:picMkLst>
        </pc:picChg>
      </pc:sldChg>
      <pc:sldChg chg="modSp new mod">
        <pc:chgData name="Ангелина Василенко" userId="db461238fe999210" providerId="LiveId" clId="{9EFC7486-DE49-4BE0-A6FE-F9FC592240D1}" dt="2023-12-16T09:18:00.319" v="1678" actId="20577"/>
        <pc:sldMkLst>
          <pc:docMk/>
          <pc:sldMk cId="2713625039" sldId="261"/>
        </pc:sldMkLst>
        <pc:spChg chg="mod">
          <ac:chgData name="Ангелина Василенко" userId="db461238fe999210" providerId="LiveId" clId="{9EFC7486-DE49-4BE0-A6FE-F9FC592240D1}" dt="2023-12-16T09:06:34.685" v="1316" actId="20577"/>
          <ac:spMkLst>
            <pc:docMk/>
            <pc:sldMk cId="2713625039" sldId="261"/>
            <ac:spMk id="2" creationId="{78817B30-A0A5-48C5-92BF-CEF3051FB2A7}"/>
          </ac:spMkLst>
        </pc:spChg>
        <pc:spChg chg="mod">
          <ac:chgData name="Ангелина Василенко" userId="db461238fe999210" providerId="LiveId" clId="{9EFC7486-DE49-4BE0-A6FE-F9FC592240D1}" dt="2023-12-16T09:18:00.319" v="1678" actId="20577"/>
          <ac:spMkLst>
            <pc:docMk/>
            <pc:sldMk cId="2713625039" sldId="261"/>
            <ac:spMk id="3" creationId="{A63D55F1-A85E-46E8-98CC-F519845604F1}"/>
          </ac:spMkLst>
        </pc:spChg>
      </pc:sldChg>
      <pc:sldChg chg="modSp new mod modAnim">
        <pc:chgData name="Ангелина Василенко" userId="db461238fe999210" providerId="LiveId" clId="{9EFC7486-DE49-4BE0-A6FE-F9FC592240D1}" dt="2023-12-16T12:28:48.442" v="2012"/>
        <pc:sldMkLst>
          <pc:docMk/>
          <pc:sldMk cId="1538088887" sldId="262"/>
        </pc:sldMkLst>
        <pc:spChg chg="mod">
          <ac:chgData name="Ангелина Василенко" userId="db461238fe999210" providerId="LiveId" clId="{9EFC7486-DE49-4BE0-A6FE-F9FC592240D1}" dt="2023-12-16T09:18:56.151" v="1715" actId="20577"/>
          <ac:spMkLst>
            <pc:docMk/>
            <pc:sldMk cId="1538088887" sldId="262"/>
            <ac:spMk id="2" creationId="{41A22CAE-5DD2-4C49-8461-69CC25C37CA8}"/>
          </ac:spMkLst>
        </pc:spChg>
        <pc:spChg chg="mod">
          <ac:chgData name="Ангелина Василенко" userId="db461238fe999210" providerId="LiveId" clId="{9EFC7486-DE49-4BE0-A6FE-F9FC592240D1}" dt="2023-12-16T12:28:42.307" v="2011" actId="20577"/>
          <ac:spMkLst>
            <pc:docMk/>
            <pc:sldMk cId="1538088887" sldId="262"/>
            <ac:spMk id="3" creationId="{E7DDA20D-37F6-4AED-850F-9157D3A183D5}"/>
          </ac:spMkLst>
        </pc:spChg>
      </pc:sldChg>
      <pc:sldChg chg="addSp modSp new mod">
        <pc:chgData name="Ангелина Василенко" userId="db461238fe999210" providerId="LiveId" clId="{9EFC7486-DE49-4BE0-A6FE-F9FC592240D1}" dt="2023-12-16T12:30:55.631" v="2149" actId="20577"/>
        <pc:sldMkLst>
          <pc:docMk/>
          <pc:sldMk cId="1390388621" sldId="263"/>
        </pc:sldMkLst>
        <pc:spChg chg="mod">
          <ac:chgData name="Ангелина Василенко" userId="db461238fe999210" providerId="LiveId" clId="{9EFC7486-DE49-4BE0-A6FE-F9FC592240D1}" dt="2023-12-16T12:29:35.302" v="2035"/>
          <ac:spMkLst>
            <pc:docMk/>
            <pc:sldMk cId="1390388621" sldId="263"/>
            <ac:spMk id="2" creationId="{B8063E48-BC47-44C9-85E1-B84D4F7423AA}"/>
          </ac:spMkLst>
        </pc:spChg>
        <pc:spChg chg="mod">
          <ac:chgData name="Ангелина Василенко" userId="db461238fe999210" providerId="LiveId" clId="{9EFC7486-DE49-4BE0-A6FE-F9FC592240D1}" dt="2023-12-16T12:30:55.631" v="2149" actId="20577"/>
          <ac:spMkLst>
            <pc:docMk/>
            <pc:sldMk cId="1390388621" sldId="263"/>
            <ac:spMk id="3" creationId="{79CDDCE7-4682-42D3-9A8D-CAC1D61E01F3}"/>
          </ac:spMkLst>
        </pc:spChg>
        <pc:picChg chg="add mod">
          <ac:chgData name="Ангелина Василенко" userId="db461238fe999210" providerId="LiveId" clId="{9EFC7486-DE49-4BE0-A6FE-F9FC592240D1}" dt="2023-12-16T12:30:41.194" v="2127" actId="1076"/>
          <ac:picMkLst>
            <pc:docMk/>
            <pc:sldMk cId="1390388621" sldId="263"/>
            <ac:picMk id="5" creationId="{D9C0ED01-7407-4DF2-8BE1-18E0F6FBC2AB}"/>
          </ac:picMkLst>
        </pc:picChg>
      </pc:sldChg>
      <pc:sldMasterChg chg="addSldLayout">
        <pc:chgData name="Ангелина Василенко" userId="db461238fe999210" providerId="LiveId" clId="{9EFC7486-DE49-4BE0-A6FE-F9FC592240D1}" dt="2023-12-15T11:32:25.832" v="0" actId="680"/>
        <pc:sldMasterMkLst>
          <pc:docMk/>
          <pc:sldMasterMk cId="4243901924" sldId="2147483648"/>
        </pc:sldMasterMkLst>
        <pc:sldLayoutChg chg="add">
          <pc:chgData name="Ангелина Василенко" userId="db461238fe999210" providerId="LiveId" clId="{9EFC7486-DE49-4BE0-A6FE-F9FC592240D1}" dt="2023-12-15T11:32:25.832" v="0" actId="680"/>
          <pc:sldLayoutMkLst>
            <pc:docMk/>
            <pc:sldMasterMk cId="4243901924" sldId="2147483648"/>
            <pc:sldLayoutMk cId="3265646389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01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129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7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22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49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579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221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06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450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12/16/2023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222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1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75306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FB667-2232-4F83-A860-8D23ACA688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Многоцелевой </a:t>
            </a:r>
            <a:r>
              <a:rPr lang="en-US" dirty="0"/>
              <a:t>Shield hy-m302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C421D40-2CD0-4A11-9274-1BA38B4224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96CF05E9-7135-4090-910D-0C2FCDCC6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973" y="3010352"/>
            <a:ext cx="5305425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91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29A53-2763-4D46-AF58-7CE62BE31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это такое и с чем его едят?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180429-D071-463B-A3DF-1F7308AF4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6798176" cy="367830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1. Имеется 2 индикатора (светодиода)</a:t>
            </a:r>
          </a:p>
          <a:p>
            <a:r>
              <a:rPr lang="ru-RU" dirty="0"/>
              <a:t>2. Имеется 2 внешние кнопки</a:t>
            </a:r>
          </a:p>
          <a:p>
            <a:r>
              <a:rPr lang="ru-RU" dirty="0"/>
              <a:t>3. Имеется кнопка перезагрузки</a:t>
            </a:r>
          </a:p>
          <a:p>
            <a:r>
              <a:rPr lang="ru-RU" dirty="0"/>
              <a:t>4. Имеется датчик </a:t>
            </a:r>
            <a:r>
              <a:rPr lang="en-US" dirty="0"/>
              <a:t>DHT</a:t>
            </a:r>
            <a:r>
              <a:rPr lang="ru-RU" dirty="0"/>
              <a:t>11 для измерения температуры и влажности</a:t>
            </a:r>
          </a:p>
          <a:p>
            <a:r>
              <a:rPr lang="ru-RU" dirty="0"/>
              <a:t>5. Имеется потенциометр</a:t>
            </a:r>
          </a:p>
          <a:p>
            <a:r>
              <a:rPr lang="ru-RU" dirty="0"/>
              <a:t>6. Имеется пассивный зуммер</a:t>
            </a:r>
          </a:p>
          <a:p>
            <a:r>
              <a:rPr lang="ru-RU" dirty="0"/>
              <a:t>7.Имеется </a:t>
            </a:r>
            <a:r>
              <a:rPr lang="en-US" dirty="0"/>
              <a:t>RGB-</a:t>
            </a:r>
            <a:r>
              <a:rPr lang="ru-RU" dirty="0"/>
              <a:t>светодиод</a:t>
            </a:r>
          </a:p>
          <a:p>
            <a:r>
              <a:rPr lang="ru-RU" dirty="0"/>
              <a:t>8. Имеется фотоэлемент для определения яркости света</a:t>
            </a:r>
          </a:p>
          <a:p>
            <a:r>
              <a:rPr lang="ru-RU" dirty="0"/>
              <a:t>9. Имеется датчик температуры </a:t>
            </a:r>
            <a:r>
              <a:rPr lang="en-US" dirty="0"/>
              <a:t>LM35D</a:t>
            </a:r>
          </a:p>
          <a:p>
            <a:r>
              <a:rPr lang="en-US" dirty="0"/>
              <a:t>10. </a:t>
            </a:r>
            <a:r>
              <a:rPr lang="ru-RU" dirty="0"/>
              <a:t>Имеется инфракрасный приемник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246481-BB00-4E2D-840D-48A0973EB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081" y="1573140"/>
            <a:ext cx="5253434" cy="525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2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E1E0D-5A76-43A2-A9EF-A624BA51B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US" dirty="0"/>
              <a:t>RGB?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F73BE1-F655-456D-9F76-9A3FA8FE0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5810181" cy="3678303"/>
          </a:xfrm>
        </p:spPr>
        <p:txBody>
          <a:bodyPr/>
          <a:lstStyle/>
          <a:p>
            <a:r>
              <a:rPr lang="ru-RU" dirty="0"/>
              <a:t>RGB - это цветовая модель, с помощью которой формируется изображение на экране монитора. Её название - это аббревиатура, созданная из первых букв цветов, которые лежат в основе модели. Red, Green, Blue, или красный, зелёный, синий. Любая цифровая фотография или рисунок состоят из огромного количества оттенков.</a:t>
            </a:r>
          </a:p>
        </p:txBody>
      </p:sp>
      <p:pic>
        <p:nvPicPr>
          <p:cNvPr id="2050" name="Picture 2" descr="Цветовая теория. Цветовой круг.">
            <a:extLst>
              <a:ext uri="{FF2B5EF4-FFF2-40B4-BE49-F238E27FC236}">
                <a16:creationId xmlns:a16="http://schemas.microsoft.com/office/drawing/2014/main" id="{B1381DFB-0E59-4FB4-B40B-5556CEEF9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770" y="2078751"/>
            <a:ext cx="4077093" cy="407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664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307EB-E315-41E2-9308-322D6041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задать цвет в палитре </a:t>
            </a:r>
            <a:r>
              <a:rPr lang="en-US" dirty="0"/>
              <a:t>RGB?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929196-A09E-4D96-94C1-453388D33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1885361"/>
            <a:ext cx="3877686" cy="462856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Изображение в данной цветовой модели состоит из трёх каналов. При смешении основных цветов (основными цветами считаются красный, зелёный и синий) — например, синего (B) и красного (R), мы получаем пурпурный (M </a:t>
            </a:r>
            <a:r>
              <a:rPr lang="ru-RU" dirty="0" err="1"/>
              <a:t>magenta</a:t>
            </a:r>
            <a:r>
              <a:rPr lang="ru-RU" dirty="0"/>
              <a:t>), при смешении зеленого (G) и красного (R) — жёлтый (Y </a:t>
            </a:r>
            <a:r>
              <a:rPr lang="ru-RU" dirty="0" err="1"/>
              <a:t>yellow</a:t>
            </a:r>
            <a:r>
              <a:rPr lang="ru-RU" dirty="0"/>
              <a:t>), при смешении зеленого (G) и синего (B) — циановый (С </a:t>
            </a:r>
            <a:r>
              <a:rPr lang="ru-RU" dirty="0" err="1"/>
              <a:t>cyan</a:t>
            </a:r>
            <a:r>
              <a:rPr lang="ru-RU" dirty="0"/>
              <a:t>). При смешении всех трёх цветовых компонентов мы получаем белый цвет (W).</a:t>
            </a:r>
            <a:endParaRPr lang="en-US" dirty="0"/>
          </a:p>
          <a:p>
            <a:r>
              <a:rPr lang="ru-RU" dirty="0"/>
              <a:t>Научиться выводить желаемый цвет. Исправить синтаксис программы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FB29F9F-0777-4E94-8123-9E8037B58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432" y="1787158"/>
            <a:ext cx="5302568" cy="293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870E5-34C7-4B55-9014-7A02690A3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293" y="3429000"/>
            <a:ext cx="2915150" cy="328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4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73E8FE-A4DF-4FC2-8379-A17EE1847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Поключение</a:t>
            </a:r>
            <a:r>
              <a:rPr lang="ru-RU" dirty="0"/>
              <a:t> потенциометра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C776C5-B868-4DB8-8C51-5832FB0F9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3557175" cy="3678303"/>
          </a:xfrm>
        </p:spPr>
        <p:txBody>
          <a:bodyPr/>
          <a:lstStyle/>
          <a:p>
            <a:r>
              <a:rPr lang="ru-RU" dirty="0"/>
              <a:t>Потенциометр подключен к аналоговому </a:t>
            </a:r>
            <a:r>
              <a:rPr lang="ru-RU" dirty="0" err="1"/>
              <a:t>пину</a:t>
            </a:r>
            <a:r>
              <a:rPr lang="ru-RU" dirty="0"/>
              <a:t> </a:t>
            </a:r>
            <a:r>
              <a:rPr lang="en-US" dirty="0"/>
              <a:t>A0.</a:t>
            </a:r>
          </a:p>
          <a:p>
            <a:r>
              <a:rPr lang="ru-RU" dirty="0"/>
              <a:t>Считать информацию с потенциометра</a:t>
            </a:r>
            <a:r>
              <a:rPr lang="en-US" dirty="0"/>
              <a:t> </a:t>
            </a:r>
            <a:r>
              <a:rPr lang="ru-RU" dirty="0"/>
              <a:t>и вывести в монитор порта и плоттер по последовательному </a:t>
            </a:r>
            <a:r>
              <a:rPr lang="ru-RU" dirty="0" err="1"/>
              <a:t>соединеннию</a:t>
            </a:r>
            <a:endParaRPr lang="ru-RU" dirty="0"/>
          </a:p>
          <a:p>
            <a:r>
              <a:rPr lang="ru-RU" dirty="0"/>
              <a:t>Управлять яркостью светодиода через потенциометр.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76A25CC-216A-483D-97A2-3F806100B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833" y="1923386"/>
            <a:ext cx="4330915" cy="478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3985F641-BC08-4D89-901F-AB7D7AE9E1A1}"/>
              </a:ext>
            </a:extLst>
          </p:cNvPr>
          <p:cNvSpPr txBox="1">
            <a:spLocks/>
          </p:cNvSpPr>
          <p:nvPr/>
        </p:nvSpPr>
        <p:spPr>
          <a:xfrm>
            <a:off x="3995266" y="2180496"/>
            <a:ext cx="3557175" cy="36783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Как корректно управлять цветом? </a:t>
            </a:r>
          </a:p>
          <a:p>
            <a:r>
              <a:rPr lang="ru-RU" dirty="0"/>
              <a:t>Перевести диапазон значений потенциометра в диапазон светодиода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C872C7-D79A-42F0-8C98-A1149E7202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r="12249" b="6614"/>
          <a:stretch/>
        </p:blipFill>
        <p:spPr>
          <a:xfrm>
            <a:off x="4334759" y="1980857"/>
            <a:ext cx="2645067" cy="39927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D6EF063-73D5-47AC-AA5E-3FA84FADC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700" y="5746448"/>
            <a:ext cx="3782629" cy="3992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12D615-FC15-48A4-AAA7-1B1EFF160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2314" y="6155844"/>
            <a:ext cx="3130974" cy="4834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CF4717-BCAF-441C-AD74-8BA0586DA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5454" y="5142045"/>
            <a:ext cx="3728676" cy="47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5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17B30-A0A5-48C5-92BF-CEF3051FB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фотодатчика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3D55F1-A85E-46E8-98CC-F51984560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4810940" cy="3678303"/>
          </a:xfrm>
        </p:spPr>
        <p:txBody>
          <a:bodyPr/>
          <a:lstStyle/>
          <a:p>
            <a:r>
              <a:rPr lang="ru-RU" dirty="0"/>
              <a:t>К какому </a:t>
            </a:r>
            <a:r>
              <a:rPr lang="ru-RU" dirty="0" err="1"/>
              <a:t>пину</a:t>
            </a:r>
            <a:r>
              <a:rPr lang="ru-RU" dirty="0"/>
              <a:t> подключен фотодатчик?</a:t>
            </a:r>
          </a:p>
          <a:p>
            <a:r>
              <a:rPr lang="ru-RU" dirty="0"/>
              <a:t>Считайте значение и выведете его в терминал.</a:t>
            </a:r>
          </a:p>
          <a:p>
            <a:r>
              <a:rPr lang="ru-RU" dirty="0"/>
              <a:t>Сделайте зависимость яркости свечения от значения освещенности фотодатчика.</a:t>
            </a:r>
          </a:p>
          <a:p>
            <a:r>
              <a:rPr lang="ru-RU" dirty="0"/>
              <a:t>Сделайте управление одного цвета с потенциометра, а второго с фотодатчика</a:t>
            </a:r>
          </a:p>
        </p:txBody>
      </p:sp>
    </p:spTree>
    <p:extLst>
      <p:ext uri="{BB962C8B-B14F-4D97-AF65-F5344CB8AC3E}">
        <p14:creationId xmlns:p14="http://schemas.microsoft.com/office/powerpoint/2010/main" val="271362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A22CAE-5DD2-4C49-8461-69CC25C37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датчика температуры </a:t>
            </a:r>
            <a:r>
              <a:rPr lang="en-US" dirty="0"/>
              <a:t>LM35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DDA20D-37F6-4AED-850F-9157D3A18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какому </a:t>
            </a:r>
            <a:r>
              <a:rPr lang="ru-RU" dirty="0" err="1"/>
              <a:t>пину</a:t>
            </a:r>
            <a:r>
              <a:rPr lang="ru-RU" dirty="0"/>
              <a:t> подключен датчик?</a:t>
            </a:r>
          </a:p>
          <a:p>
            <a:r>
              <a:rPr lang="ru-RU" dirty="0"/>
              <a:t>Считать значения с датчика, пронаблюдать на изменениями показаний.</a:t>
            </a:r>
          </a:p>
          <a:p>
            <a:r>
              <a:rPr lang="ru-RU" dirty="0"/>
              <a:t>Почему такой результат? .</a:t>
            </a:r>
          </a:p>
        </p:txBody>
      </p:sp>
    </p:spTree>
    <p:extLst>
      <p:ext uri="{BB962C8B-B14F-4D97-AF65-F5344CB8AC3E}">
        <p14:creationId xmlns:p14="http://schemas.microsoft.com/office/powerpoint/2010/main" val="153808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063E48-BC47-44C9-85E1-B84D4F742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датчика </a:t>
            </a:r>
            <a:r>
              <a:rPr lang="en-US" dirty="0"/>
              <a:t>DHT</a:t>
            </a:r>
            <a:r>
              <a:rPr lang="ru-RU" dirty="0"/>
              <a:t>11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CDDCE7-4682-42D3-9A8D-CAC1D61E0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Это датчик, который работает только с библиотекой. Установите библиотеку.</a:t>
            </a:r>
          </a:p>
          <a:p>
            <a:r>
              <a:rPr lang="ru-RU" dirty="0"/>
              <a:t>2. Напишем программу.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C0ED01-7407-4DF2-8BE1-18E0F6FBC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8263" y="1923068"/>
            <a:ext cx="1679851" cy="187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8621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211</TotalTime>
  <Words>367</Words>
  <Application>Microsoft Office PowerPoint</Application>
  <PresentationFormat>Широкоэкранный</PresentationFormat>
  <Paragraphs>35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Corbel</vt:lpstr>
      <vt:lpstr>Gill Sans MT</vt:lpstr>
      <vt:lpstr>Wingdings 2</vt:lpstr>
      <vt:lpstr>Дивиденд</vt:lpstr>
      <vt:lpstr>Многоцелевой Shield hy-m302</vt:lpstr>
      <vt:lpstr>Что это такое и с чем его едят?</vt:lpstr>
      <vt:lpstr>Что такое RGB?</vt:lpstr>
      <vt:lpstr>Как задать цвет в палитре RGB?</vt:lpstr>
      <vt:lpstr>Поключение потенциометра</vt:lpstr>
      <vt:lpstr>Подключение фотодатчика</vt:lpstr>
      <vt:lpstr>Подключение датчика температуры LM35</vt:lpstr>
      <vt:lpstr>Подключение датчика DHT11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Многоцелевой Shield hy-m302</dc:title>
  <dc:creator>Ангелина Василенко</dc:creator>
  <cp:lastModifiedBy>Ангелина Василенко</cp:lastModifiedBy>
  <cp:revision>3</cp:revision>
  <dcterms:created xsi:type="dcterms:W3CDTF">2023-12-15T11:32:21Z</dcterms:created>
  <dcterms:modified xsi:type="dcterms:W3CDTF">2023-12-16T12:31:15Z</dcterms:modified>
</cp:coreProperties>
</file>