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гелина Василенко" userId="db461238fe999210" providerId="LiveId" clId="{19D93699-BC17-40C3-AFF4-27DB705ACD75}"/>
    <pc:docChg chg="undo custSel addSld modSld sldOrd">
      <pc:chgData name="Ангелина Василенко" userId="db461238fe999210" providerId="LiveId" clId="{19D93699-BC17-40C3-AFF4-27DB705ACD75}" dt="2024-01-12T16:20:35.661" v="4231" actId="14100"/>
      <pc:docMkLst>
        <pc:docMk/>
      </pc:docMkLst>
      <pc:sldChg chg="addSp modSp new mod">
        <pc:chgData name="Ангелина Василенко" userId="db461238fe999210" providerId="LiveId" clId="{19D93699-BC17-40C3-AFF4-27DB705ACD75}" dt="2024-01-12T14:00:59.888" v="395" actId="1076"/>
        <pc:sldMkLst>
          <pc:docMk/>
          <pc:sldMk cId="2576925420" sldId="256"/>
        </pc:sldMkLst>
        <pc:spChg chg="mod">
          <ac:chgData name="Ангелина Василенко" userId="db461238fe999210" providerId="LiveId" clId="{19D93699-BC17-40C3-AFF4-27DB705ACD75}" dt="2024-01-12T14:00:02.186" v="367" actId="1076"/>
          <ac:spMkLst>
            <pc:docMk/>
            <pc:sldMk cId="2576925420" sldId="256"/>
            <ac:spMk id="2" creationId="{A1DF903B-A47F-4C9E-B5B3-8C4F5E0B6959}"/>
          </ac:spMkLst>
        </pc:spChg>
        <pc:spChg chg="mod">
          <ac:chgData name="Ангелина Василенко" userId="db461238fe999210" providerId="LiveId" clId="{19D93699-BC17-40C3-AFF4-27DB705ACD75}" dt="2024-01-12T14:00:06.238" v="368" actId="1076"/>
          <ac:spMkLst>
            <pc:docMk/>
            <pc:sldMk cId="2576925420" sldId="256"/>
            <ac:spMk id="3" creationId="{29DB1BCB-8B75-48F9-949B-083770589F2D}"/>
          </ac:spMkLst>
        </pc:spChg>
        <pc:picChg chg="add mod">
          <ac:chgData name="Ангелина Василенко" userId="db461238fe999210" providerId="LiveId" clId="{19D93699-BC17-40C3-AFF4-27DB705ACD75}" dt="2024-01-12T14:00:59.888" v="395" actId="1076"/>
          <ac:picMkLst>
            <pc:docMk/>
            <pc:sldMk cId="2576925420" sldId="256"/>
            <ac:picMk id="1026" creationId="{7C941DEE-A3B4-44B1-8CBE-717F92D78D5F}"/>
          </ac:picMkLst>
        </pc:picChg>
        <pc:picChg chg="add mod">
          <ac:chgData name="Ангелина Василенко" userId="db461238fe999210" providerId="LiveId" clId="{19D93699-BC17-40C3-AFF4-27DB705ACD75}" dt="2024-01-12T14:00:56.670" v="394" actId="1076"/>
          <ac:picMkLst>
            <pc:docMk/>
            <pc:sldMk cId="2576925420" sldId="256"/>
            <ac:picMk id="1028" creationId="{3F52D3A9-A482-4F33-AB3F-6FA252635616}"/>
          </ac:picMkLst>
        </pc:picChg>
      </pc:sldChg>
      <pc:sldChg chg="addSp modSp new mod">
        <pc:chgData name="Ангелина Василенко" userId="db461238fe999210" providerId="LiveId" clId="{19D93699-BC17-40C3-AFF4-27DB705ACD75}" dt="2024-01-12T14:07:35.427" v="541" actId="20577"/>
        <pc:sldMkLst>
          <pc:docMk/>
          <pc:sldMk cId="798386405" sldId="257"/>
        </pc:sldMkLst>
        <pc:spChg chg="mod">
          <ac:chgData name="Ангелина Василенко" userId="db461238fe999210" providerId="LiveId" clId="{19D93699-BC17-40C3-AFF4-27DB705ACD75}" dt="2024-01-12T14:07:35.427" v="541" actId="20577"/>
          <ac:spMkLst>
            <pc:docMk/>
            <pc:sldMk cId="798386405" sldId="257"/>
            <ac:spMk id="2" creationId="{36631CE0-D28B-4223-A503-549452C53326}"/>
          </ac:spMkLst>
        </pc:spChg>
        <pc:spChg chg="mod">
          <ac:chgData name="Ангелина Василенко" userId="db461238fe999210" providerId="LiveId" clId="{19D93699-BC17-40C3-AFF4-27DB705ACD75}" dt="2024-01-12T14:07:15.762" v="517" actId="27636"/>
          <ac:spMkLst>
            <pc:docMk/>
            <pc:sldMk cId="798386405" sldId="257"/>
            <ac:spMk id="3" creationId="{7DFCE041-9E6C-4BEC-963B-19DD1F4EB6BA}"/>
          </ac:spMkLst>
        </pc:spChg>
        <pc:picChg chg="add mod">
          <ac:chgData name="Ангелина Василенко" userId="db461238fe999210" providerId="LiveId" clId="{19D93699-BC17-40C3-AFF4-27DB705ACD75}" dt="2024-01-12T14:07:11.399" v="515" actId="14100"/>
          <ac:picMkLst>
            <pc:docMk/>
            <pc:sldMk cId="798386405" sldId="257"/>
            <ac:picMk id="2050" creationId="{C1DDDB1B-8800-40A0-AA45-21F952D3D2BD}"/>
          </ac:picMkLst>
        </pc:picChg>
      </pc:sldChg>
      <pc:sldChg chg="addSp delSp modSp new mod">
        <pc:chgData name="Ангелина Василенко" userId="db461238fe999210" providerId="LiveId" clId="{19D93699-BC17-40C3-AFF4-27DB705ACD75}" dt="2024-01-12T14:21:04.923" v="654" actId="1076"/>
        <pc:sldMkLst>
          <pc:docMk/>
          <pc:sldMk cId="2428185458" sldId="258"/>
        </pc:sldMkLst>
        <pc:spChg chg="mod">
          <ac:chgData name="Ангелина Василенко" userId="db461238fe999210" providerId="LiveId" clId="{19D93699-BC17-40C3-AFF4-27DB705ACD75}" dt="2024-01-12T14:11:13.829" v="590" actId="20577"/>
          <ac:spMkLst>
            <pc:docMk/>
            <pc:sldMk cId="2428185458" sldId="258"/>
            <ac:spMk id="2" creationId="{D2766C0F-7762-4D4B-A78C-8CB8F1555A47}"/>
          </ac:spMkLst>
        </pc:spChg>
        <pc:spChg chg="mod">
          <ac:chgData name="Ангелина Василенко" userId="db461238fe999210" providerId="LiveId" clId="{19D93699-BC17-40C3-AFF4-27DB705ACD75}" dt="2024-01-12T14:13:27.635" v="616" actId="27636"/>
          <ac:spMkLst>
            <pc:docMk/>
            <pc:sldMk cId="2428185458" sldId="258"/>
            <ac:spMk id="3" creationId="{9215C32F-2621-4DB4-806D-460AB7BF8E7E}"/>
          </ac:spMkLst>
        </pc:spChg>
        <pc:spChg chg="add del">
          <ac:chgData name="Ангелина Василенко" userId="db461238fe999210" providerId="LiveId" clId="{19D93699-BC17-40C3-AFF4-27DB705ACD75}" dt="2024-01-12T14:19:45.515" v="633"/>
          <ac:spMkLst>
            <pc:docMk/>
            <pc:sldMk cId="2428185458" sldId="258"/>
            <ac:spMk id="6" creationId="{BDDDF2B5-23EA-48AD-829B-E980C15AF943}"/>
          </ac:spMkLst>
        </pc:spChg>
        <pc:spChg chg="add del mod">
          <ac:chgData name="Ангелина Василенко" userId="db461238fe999210" providerId="LiveId" clId="{19D93699-BC17-40C3-AFF4-27DB705ACD75}" dt="2024-01-12T14:20:01.622" v="637" actId="478"/>
          <ac:spMkLst>
            <pc:docMk/>
            <pc:sldMk cId="2428185458" sldId="258"/>
            <ac:spMk id="7" creationId="{BF29414A-640B-446B-8D48-42A23D6556C0}"/>
          </ac:spMkLst>
        </pc:spChg>
        <pc:spChg chg="add del">
          <ac:chgData name="Ангелина Василенко" userId="db461238fe999210" providerId="LiveId" clId="{19D93699-BC17-40C3-AFF4-27DB705ACD75}" dt="2024-01-12T14:20:09.075" v="639"/>
          <ac:spMkLst>
            <pc:docMk/>
            <pc:sldMk cId="2428185458" sldId="258"/>
            <ac:spMk id="8" creationId="{39FC5C93-3141-4D71-BA09-F7C1A9ECC6E8}"/>
          </ac:spMkLst>
        </pc:spChg>
        <pc:spChg chg="add del">
          <ac:chgData name="Ангелина Василенко" userId="db461238fe999210" providerId="LiveId" clId="{19D93699-BC17-40C3-AFF4-27DB705ACD75}" dt="2024-01-12T14:20:17.969" v="641"/>
          <ac:spMkLst>
            <pc:docMk/>
            <pc:sldMk cId="2428185458" sldId="258"/>
            <ac:spMk id="9" creationId="{868BD502-E045-4A38-BC57-21B07BC48FB9}"/>
          </ac:spMkLst>
        </pc:spChg>
        <pc:picChg chg="add mod modCrop">
          <ac:chgData name="Ангелина Василенко" userId="db461238fe999210" providerId="LiveId" clId="{19D93699-BC17-40C3-AFF4-27DB705ACD75}" dt="2024-01-12T14:20:40.113" v="646" actId="1076"/>
          <ac:picMkLst>
            <pc:docMk/>
            <pc:sldMk cId="2428185458" sldId="258"/>
            <ac:picMk id="5" creationId="{F7627218-F12A-4C3C-B29E-D2B8237CB244}"/>
          </ac:picMkLst>
        </pc:picChg>
        <pc:picChg chg="add mod">
          <ac:chgData name="Ангелина Василенко" userId="db461238fe999210" providerId="LiveId" clId="{19D93699-BC17-40C3-AFF4-27DB705ACD75}" dt="2024-01-12T14:20:43.798" v="649" actId="1076"/>
          <ac:picMkLst>
            <pc:docMk/>
            <pc:sldMk cId="2428185458" sldId="258"/>
            <ac:picMk id="11" creationId="{E932F93D-BEF5-4227-91A5-57E91A955863}"/>
          </ac:picMkLst>
        </pc:picChg>
        <pc:picChg chg="add mod">
          <ac:chgData name="Ангелина Василенко" userId="db461238fe999210" providerId="LiveId" clId="{19D93699-BC17-40C3-AFF4-27DB705ACD75}" dt="2024-01-12T14:21:04.923" v="654" actId="1076"/>
          <ac:picMkLst>
            <pc:docMk/>
            <pc:sldMk cId="2428185458" sldId="258"/>
            <ac:picMk id="13" creationId="{68417516-1700-45F5-AC24-88B820C2399F}"/>
          </ac:picMkLst>
        </pc:picChg>
      </pc:sldChg>
      <pc:sldChg chg="addSp delSp modSp new mod">
        <pc:chgData name="Ангелина Василенко" userId="db461238fe999210" providerId="LiveId" clId="{19D93699-BC17-40C3-AFF4-27DB705ACD75}" dt="2024-01-12T14:24:44.370" v="760" actId="27636"/>
        <pc:sldMkLst>
          <pc:docMk/>
          <pc:sldMk cId="1276217776" sldId="259"/>
        </pc:sldMkLst>
        <pc:spChg chg="mod">
          <ac:chgData name="Ангелина Василенко" userId="db461238fe999210" providerId="LiveId" clId="{19D93699-BC17-40C3-AFF4-27DB705ACD75}" dt="2024-01-12T14:21:45.510" v="710" actId="20577"/>
          <ac:spMkLst>
            <pc:docMk/>
            <pc:sldMk cId="1276217776" sldId="259"/>
            <ac:spMk id="2" creationId="{7C6A14C7-9548-493C-8AEB-77ABB20AF824}"/>
          </ac:spMkLst>
        </pc:spChg>
        <pc:spChg chg="add del mod">
          <ac:chgData name="Ангелина Василенко" userId="db461238fe999210" providerId="LiveId" clId="{19D93699-BC17-40C3-AFF4-27DB705ACD75}" dt="2024-01-12T14:24:44.370" v="760" actId="27636"/>
          <ac:spMkLst>
            <pc:docMk/>
            <pc:sldMk cId="1276217776" sldId="259"/>
            <ac:spMk id="3" creationId="{613D369E-1612-4517-B8A9-2EC6FEB3AAA4}"/>
          </ac:spMkLst>
        </pc:spChg>
        <pc:spChg chg="add del">
          <ac:chgData name="Ангелина Василенко" userId="db461238fe999210" providerId="LiveId" clId="{19D93699-BC17-40C3-AFF4-27DB705ACD75}" dt="2024-01-12T14:22:52.859" v="716"/>
          <ac:spMkLst>
            <pc:docMk/>
            <pc:sldMk cId="1276217776" sldId="259"/>
            <ac:spMk id="6" creationId="{F124C28A-0501-485C-909F-15FF1EE1BDCE}"/>
          </ac:spMkLst>
        </pc:spChg>
        <pc:picChg chg="add del mod ord">
          <ac:chgData name="Ангелина Василенко" userId="db461238fe999210" providerId="LiveId" clId="{19D93699-BC17-40C3-AFF4-27DB705ACD75}" dt="2024-01-12T14:22:24.874" v="712" actId="22"/>
          <ac:picMkLst>
            <pc:docMk/>
            <pc:sldMk cId="1276217776" sldId="259"/>
            <ac:picMk id="5" creationId="{3959CE0B-A1E0-4BF0-B814-50C8DF4FA3A3}"/>
          </ac:picMkLst>
        </pc:picChg>
        <pc:picChg chg="add mod">
          <ac:chgData name="Ангелина Василенко" userId="db461238fe999210" providerId="LiveId" clId="{19D93699-BC17-40C3-AFF4-27DB705ACD75}" dt="2024-01-12T14:24:30.165" v="753" actId="14100"/>
          <ac:picMkLst>
            <pc:docMk/>
            <pc:sldMk cId="1276217776" sldId="259"/>
            <ac:picMk id="8" creationId="{781EF1C5-DDDE-4B7B-93F8-1800B454DE9B}"/>
          </ac:picMkLst>
        </pc:picChg>
        <pc:picChg chg="add mod">
          <ac:chgData name="Ангелина Василенко" userId="db461238fe999210" providerId="LiveId" clId="{19D93699-BC17-40C3-AFF4-27DB705ACD75}" dt="2024-01-12T14:24:35.704" v="755" actId="14100"/>
          <ac:picMkLst>
            <pc:docMk/>
            <pc:sldMk cId="1276217776" sldId="259"/>
            <ac:picMk id="10" creationId="{7D260D4E-0369-4C88-841A-9902D8525BE7}"/>
          </ac:picMkLst>
        </pc:picChg>
      </pc:sldChg>
      <pc:sldChg chg="addSp modSp new mod">
        <pc:chgData name="Ангелина Василенко" userId="db461238fe999210" providerId="LiveId" clId="{19D93699-BC17-40C3-AFF4-27DB705ACD75}" dt="2024-01-12T14:28:12.014" v="894" actId="27636"/>
        <pc:sldMkLst>
          <pc:docMk/>
          <pc:sldMk cId="419964259" sldId="260"/>
        </pc:sldMkLst>
        <pc:spChg chg="mod">
          <ac:chgData name="Ангелина Василенко" userId="db461238fe999210" providerId="LiveId" clId="{19D93699-BC17-40C3-AFF4-27DB705ACD75}" dt="2024-01-12T14:25:41.686" v="794" actId="20577"/>
          <ac:spMkLst>
            <pc:docMk/>
            <pc:sldMk cId="419964259" sldId="260"/>
            <ac:spMk id="2" creationId="{3C883B55-2FDB-4942-A13D-AD2063225518}"/>
          </ac:spMkLst>
        </pc:spChg>
        <pc:spChg chg="mod">
          <ac:chgData name="Ангелина Василенко" userId="db461238fe999210" providerId="LiveId" clId="{19D93699-BC17-40C3-AFF4-27DB705ACD75}" dt="2024-01-12T14:28:12.014" v="894" actId="27636"/>
          <ac:spMkLst>
            <pc:docMk/>
            <pc:sldMk cId="419964259" sldId="260"/>
            <ac:spMk id="3" creationId="{2427182A-FA4B-44CB-911E-B274C5672AEF}"/>
          </ac:spMkLst>
        </pc:spChg>
        <pc:picChg chg="add mod">
          <ac:chgData name="Ангелина Василенко" userId="db461238fe999210" providerId="LiveId" clId="{19D93699-BC17-40C3-AFF4-27DB705ACD75}" dt="2024-01-12T14:26:14" v="800" actId="1076"/>
          <ac:picMkLst>
            <pc:docMk/>
            <pc:sldMk cId="419964259" sldId="260"/>
            <ac:picMk id="5" creationId="{DAA4019E-C854-4D79-B289-736E9CF9865F}"/>
          </ac:picMkLst>
        </pc:picChg>
        <pc:picChg chg="add mod">
          <ac:chgData name="Ангелина Василенко" userId="db461238fe999210" providerId="LiveId" clId="{19D93699-BC17-40C3-AFF4-27DB705ACD75}" dt="2024-01-12T14:26:55.250" v="809" actId="1076"/>
          <ac:picMkLst>
            <pc:docMk/>
            <pc:sldMk cId="419964259" sldId="260"/>
            <ac:picMk id="7" creationId="{C4D12135-7068-4DCD-95DE-B4DE83C684C2}"/>
          </ac:picMkLst>
        </pc:picChg>
      </pc:sldChg>
      <pc:sldChg chg="addSp modSp new mod">
        <pc:chgData name="Ангелина Василенко" userId="db461238fe999210" providerId="LiveId" clId="{19D93699-BC17-40C3-AFF4-27DB705ACD75}" dt="2024-01-12T16:20:35.661" v="4231" actId="14100"/>
        <pc:sldMkLst>
          <pc:docMk/>
          <pc:sldMk cId="2425461214" sldId="261"/>
        </pc:sldMkLst>
        <pc:spChg chg="mod">
          <ac:chgData name="Ангелина Василенко" userId="db461238fe999210" providerId="LiveId" clId="{19D93699-BC17-40C3-AFF4-27DB705ACD75}" dt="2024-01-12T14:31:52.066" v="983" actId="20577"/>
          <ac:spMkLst>
            <pc:docMk/>
            <pc:sldMk cId="2425461214" sldId="261"/>
            <ac:spMk id="2" creationId="{1029DBC0-53E0-4C7D-B13F-2026F55DE579}"/>
          </ac:spMkLst>
        </pc:spChg>
        <pc:spChg chg="mod">
          <ac:chgData name="Ангелина Василенко" userId="db461238fe999210" providerId="LiveId" clId="{19D93699-BC17-40C3-AFF4-27DB705ACD75}" dt="2024-01-12T14:33:57.098" v="990" actId="14100"/>
          <ac:spMkLst>
            <pc:docMk/>
            <pc:sldMk cId="2425461214" sldId="261"/>
            <ac:spMk id="3" creationId="{007D5A40-3302-46B8-9EA2-C5C905EC2BBE}"/>
          </ac:spMkLst>
        </pc:spChg>
        <pc:picChg chg="add mod">
          <ac:chgData name="Ангелина Василенко" userId="db461238fe999210" providerId="LiveId" clId="{19D93699-BC17-40C3-AFF4-27DB705ACD75}" dt="2024-01-12T16:20:35.661" v="4231" actId="14100"/>
          <ac:picMkLst>
            <pc:docMk/>
            <pc:sldMk cId="2425461214" sldId="261"/>
            <ac:picMk id="5" creationId="{0BA4486F-8F63-46BA-9028-2A025A1C3D77}"/>
          </ac:picMkLst>
        </pc:picChg>
      </pc:sldChg>
      <pc:sldChg chg="addSp modSp new mod">
        <pc:chgData name="Ангелина Василенко" userId="db461238fe999210" providerId="LiveId" clId="{19D93699-BC17-40C3-AFF4-27DB705ACD75}" dt="2024-01-12T14:39:32.567" v="1075" actId="1076"/>
        <pc:sldMkLst>
          <pc:docMk/>
          <pc:sldMk cId="2176618039" sldId="262"/>
        </pc:sldMkLst>
        <pc:spChg chg="mod">
          <ac:chgData name="Ангелина Василенко" userId="db461238fe999210" providerId="LiveId" clId="{19D93699-BC17-40C3-AFF4-27DB705ACD75}" dt="2024-01-12T14:34:10.790" v="1018" actId="20577"/>
          <ac:spMkLst>
            <pc:docMk/>
            <pc:sldMk cId="2176618039" sldId="262"/>
            <ac:spMk id="2" creationId="{91B681A0-4CE8-43BA-ACE6-7CE8A8E83F7A}"/>
          </ac:spMkLst>
        </pc:spChg>
        <pc:spChg chg="mod">
          <ac:chgData name="Ангелина Василенко" userId="db461238fe999210" providerId="LiveId" clId="{19D93699-BC17-40C3-AFF4-27DB705ACD75}" dt="2024-01-12T14:39:27.210" v="1073" actId="1076"/>
          <ac:spMkLst>
            <pc:docMk/>
            <pc:sldMk cId="2176618039" sldId="262"/>
            <ac:spMk id="3" creationId="{F886ABBC-2916-4437-8383-9749C0B29E15}"/>
          </ac:spMkLst>
        </pc:spChg>
        <pc:picChg chg="add mod">
          <ac:chgData name="Ангелина Василенко" userId="db461238fe999210" providerId="LiveId" clId="{19D93699-BC17-40C3-AFF4-27DB705ACD75}" dt="2024-01-12T14:39:29.630" v="1074" actId="1076"/>
          <ac:picMkLst>
            <pc:docMk/>
            <pc:sldMk cId="2176618039" sldId="262"/>
            <ac:picMk id="5" creationId="{7AE03EB3-45F3-4F19-94B9-CF7CB842E935}"/>
          </ac:picMkLst>
        </pc:picChg>
        <pc:picChg chg="add mod">
          <ac:chgData name="Ангелина Василенко" userId="db461238fe999210" providerId="LiveId" clId="{19D93699-BC17-40C3-AFF4-27DB705ACD75}" dt="2024-01-12T14:39:32.567" v="1075" actId="1076"/>
          <ac:picMkLst>
            <pc:docMk/>
            <pc:sldMk cId="2176618039" sldId="262"/>
            <ac:picMk id="7" creationId="{6A23CAE2-72B4-40C8-B8E9-6D75F42B3549}"/>
          </ac:picMkLst>
        </pc:picChg>
      </pc:sldChg>
      <pc:sldChg chg="addSp delSp modSp add mod">
        <pc:chgData name="Ангелина Василенко" userId="db461238fe999210" providerId="LiveId" clId="{19D93699-BC17-40C3-AFF4-27DB705ACD75}" dt="2024-01-12T14:45:40.032" v="1202" actId="1076"/>
        <pc:sldMkLst>
          <pc:docMk/>
          <pc:sldMk cId="2132473801" sldId="263"/>
        </pc:sldMkLst>
        <pc:spChg chg="mod">
          <ac:chgData name="Ангелина Василенко" userId="db461238fe999210" providerId="LiveId" clId="{19D93699-BC17-40C3-AFF4-27DB705ACD75}" dt="2024-01-12T14:45:13.457" v="1181" actId="20577"/>
          <ac:spMkLst>
            <pc:docMk/>
            <pc:sldMk cId="2132473801" sldId="263"/>
            <ac:spMk id="2" creationId="{91B681A0-4CE8-43BA-ACE6-7CE8A8E83F7A}"/>
          </ac:spMkLst>
        </pc:spChg>
        <pc:spChg chg="mod">
          <ac:chgData name="Ангелина Василенко" userId="db461238fe999210" providerId="LiveId" clId="{19D93699-BC17-40C3-AFF4-27DB705ACD75}" dt="2024-01-12T14:45:40.032" v="1202" actId="1076"/>
          <ac:spMkLst>
            <pc:docMk/>
            <pc:sldMk cId="2132473801" sldId="263"/>
            <ac:spMk id="3" creationId="{F886ABBC-2916-4437-8383-9749C0B29E15}"/>
          </ac:spMkLst>
        </pc:spChg>
        <pc:picChg chg="del">
          <ac:chgData name="Ангелина Василенко" userId="db461238fe999210" providerId="LiveId" clId="{19D93699-BC17-40C3-AFF4-27DB705ACD75}" dt="2024-01-12T14:39:58.570" v="1078" actId="478"/>
          <ac:picMkLst>
            <pc:docMk/>
            <pc:sldMk cId="2132473801" sldId="263"/>
            <ac:picMk id="5" creationId="{7AE03EB3-45F3-4F19-94B9-CF7CB842E935}"/>
          </ac:picMkLst>
        </pc:picChg>
        <pc:picChg chg="add del mod">
          <ac:chgData name="Ангелина Василенко" userId="db461238fe999210" providerId="LiveId" clId="{19D93699-BC17-40C3-AFF4-27DB705ACD75}" dt="2024-01-12T14:42:34.722" v="1141" actId="478"/>
          <ac:picMkLst>
            <pc:docMk/>
            <pc:sldMk cId="2132473801" sldId="263"/>
            <ac:picMk id="6" creationId="{74007516-3B8D-4A5C-A6B8-358242441C73}"/>
          </ac:picMkLst>
        </pc:picChg>
        <pc:picChg chg="del">
          <ac:chgData name="Ангелина Василенко" userId="db461238fe999210" providerId="LiveId" clId="{19D93699-BC17-40C3-AFF4-27DB705ACD75}" dt="2024-01-12T14:39:59.527" v="1079" actId="478"/>
          <ac:picMkLst>
            <pc:docMk/>
            <pc:sldMk cId="2132473801" sldId="263"/>
            <ac:picMk id="7" creationId="{6A23CAE2-72B4-40C8-B8E9-6D75F42B3549}"/>
          </ac:picMkLst>
        </pc:picChg>
        <pc:picChg chg="add mod">
          <ac:chgData name="Ангелина Василенко" userId="db461238fe999210" providerId="LiveId" clId="{19D93699-BC17-40C3-AFF4-27DB705ACD75}" dt="2024-01-12T14:44:01.026" v="1148" actId="14100"/>
          <ac:picMkLst>
            <pc:docMk/>
            <pc:sldMk cId="2132473801" sldId="263"/>
            <ac:picMk id="9" creationId="{C0ED5415-D99B-4440-81CA-E4C465DF6535}"/>
          </ac:picMkLst>
        </pc:picChg>
      </pc:sldChg>
      <pc:sldChg chg="modSp new mod">
        <pc:chgData name="Ангелина Василенко" userId="db461238fe999210" providerId="LiveId" clId="{19D93699-BC17-40C3-AFF4-27DB705ACD75}" dt="2024-01-12T14:51:14.325" v="1248" actId="14100"/>
        <pc:sldMkLst>
          <pc:docMk/>
          <pc:sldMk cId="3174257455" sldId="264"/>
        </pc:sldMkLst>
        <pc:spChg chg="mod">
          <ac:chgData name="Ангелина Василенко" userId="db461238fe999210" providerId="LiveId" clId="{19D93699-BC17-40C3-AFF4-27DB705ACD75}" dt="2024-01-12T14:49:23.012" v="1233" actId="20577"/>
          <ac:spMkLst>
            <pc:docMk/>
            <pc:sldMk cId="3174257455" sldId="264"/>
            <ac:spMk id="2" creationId="{0B208518-3A1B-4B34-BA22-AEB0568E558C}"/>
          </ac:spMkLst>
        </pc:spChg>
        <pc:spChg chg="mod">
          <ac:chgData name="Ангелина Василенко" userId="db461238fe999210" providerId="LiveId" clId="{19D93699-BC17-40C3-AFF4-27DB705ACD75}" dt="2024-01-12T14:51:14.325" v="1248" actId="14100"/>
          <ac:spMkLst>
            <pc:docMk/>
            <pc:sldMk cId="3174257455" sldId="264"/>
            <ac:spMk id="3" creationId="{3341ED67-0DC9-4C85-B7DC-EBAA1B6DE96D}"/>
          </ac:spMkLst>
        </pc:spChg>
      </pc:sldChg>
      <pc:sldChg chg="modSp add mod ord">
        <pc:chgData name="Ангелина Василенко" userId="db461238fe999210" providerId="LiveId" clId="{19D93699-BC17-40C3-AFF4-27DB705ACD75}" dt="2024-01-12T14:44:41.232" v="1174" actId="20577"/>
        <pc:sldMkLst>
          <pc:docMk/>
          <pc:sldMk cId="4132655734" sldId="265"/>
        </pc:sldMkLst>
        <pc:spChg chg="mod">
          <ac:chgData name="Ангелина Василенко" userId="db461238fe999210" providerId="LiveId" clId="{19D93699-BC17-40C3-AFF4-27DB705ACD75}" dt="2024-01-12T14:44:41.232" v="1174" actId="20577"/>
          <ac:spMkLst>
            <pc:docMk/>
            <pc:sldMk cId="4132655734" sldId="265"/>
            <ac:spMk id="2" creationId="{91B681A0-4CE8-43BA-ACE6-7CE8A8E83F7A}"/>
          </ac:spMkLst>
        </pc:spChg>
        <pc:spChg chg="mod">
          <ac:chgData name="Ангелина Василенко" userId="db461238fe999210" providerId="LiveId" clId="{19D93699-BC17-40C3-AFF4-27DB705ACD75}" dt="2024-01-12T14:42:17.037" v="1138" actId="403"/>
          <ac:spMkLst>
            <pc:docMk/>
            <pc:sldMk cId="4132655734" sldId="265"/>
            <ac:spMk id="3" creationId="{F886ABBC-2916-4437-8383-9749C0B29E15}"/>
          </ac:spMkLst>
        </pc:spChg>
      </pc:sldChg>
      <pc:sldChg chg="addSp delSp modSp new mod">
        <pc:chgData name="Ангелина Василенко" userId="db461238fe999210" providerId="LiveId" clId="{19D93699-BC17-40C3-AFF4-27DB705ACD75}" dt="2024-01-12T15:15:02.183" v="1516" actId="20577"/>
        <pc:sldMkLst>
          <pc:docMk/>
          <pc:sldMk cId="3373498513" sldId="266"/>
        </pc:sldMkLst>
        <pc:spChg chg="mod">
          <ac:chgData name="Ангелина Василенко" userId="db461238fe999210" providerId="LiveId" clId="{19D93699-BC17-40C3-AFF4-27DB705ACD75}" dt="2024-01-12T15:15:02.183" v="1516" actId="20577"/>
          <ac:spMkLst>
            <pc:docMk/>
            <pc:sldMk cId="3373498513" sldId="266"/>
            <ac:spMk id="2" creationId="{24705809-7BFA-4EAA-8944-6B0B6BD4559D}"/>
          </ac:spMkLst>
        </pc:spChg>
        <pc:spChg chg="del">
          <ac:chgData name="Ангелина Василенко" userId="db461238fe999210" providerId="LiveId" clId="{19D93699-BC17-40C3-AFF4-27DB705ACD75}" dt="2024-01-12T15:02:23.703" v="1254" actId="21"/>
          <ac:spMkLst>
            <pc:docMk/>
            <pc:sldMk cId="3373498513" sldId="266"/>
            <ac:spMk id="3" creationId="{ED43469A-7DB8-4588-8F03-7E0A8F476318}"/>
          </ac:spMkLst>
        </pc:spChg>
        <pc:picChg chg="add mod modCrop">
          <ac:chgData name="Ангелина Василенко" userId="db461238fe999210" providerId="LiveId" clId="{19D93699-BC17-40C3-AFF4-27DB705ACD75}" dt="2024-01-12T15:08:12.047" v="1340" actId="1036"/>
          <ac:picMkLst>
            <pc:docMk/>
            <pc:sldMk cId="3373498513" sldId="266"/>
            <ac:picMk id="5" creationId="{F5FD9E48-078F-4E68-9C61-61F09F69BDF9}"/>
          </ac:picMkLst>
        </pc:picChg>
        <pc:picChg chg="add mod modCrop">
          <ac:chgData name="Ангелина Василенко" userId="db461238fe999210" providerId="LiveId" clId="{19D93699-BC17-40C3-AFF4-27DB705ACD75}" dt="2024-01-12T15:08:12.047" v="1340" actId="1036"/>
          <ac:picMkLst>
            <pc:docMk/>
            <pc:sldMk cId="3373498513" sldId="266"/>
            <ac:picMk id="7" creationId="{2AC41CDF-EDE1-4699-BB0A-7DE643874141}"/>
          </ac:picMkLst>
        </pc:picChg>
        <pc:picChg chg="add mod modCrop">
          <ac:chgData name="Ангелина Василенко" userId="db461238fe999210" providerId="LiveId" clId="{19D93699-BC17-40C3-AFF4-27DB705ACD75}" dt="2024-01-12T15:08:12.047" v="1340" actId="1036"/>
          <ac:picMkLst>
            <pc:docMk/>
            <pc:sldMk cId="3373498513" sldId="266"/>
            <ac:picMk id="9" creationId="{3F050F87-0EB8-438F-B8D9-98395C1AAA31}"/>
          </ac:picMkLst>
        </pc:picChg>
        <pc:picChg chg="add mod modCrop">
          <ac:chgData name="Ангелина Василенко" userId="db461238fe999210" providerId="LiveId" clId="{19D93699-BC17-40C3-AFF4-27DB705ACD75}" dt="2024-01-12T15:08:12.047" v="1340" actId="1036"/>
          <ac:picMkLst>
            <pc:docMk/>
            <pc:sldMk cId="3373498513" sldId="266"/>
            <ac:picMk id="11" creationId="{DF11D45B-7495-4592-9B07-63BA7B3D88F7}"/>
          </ac:picMkLst>
        </pc:picChg>
        <pc:picChg chg="add mod modCrop">
          <ac:chgData name="Ангелина Василенко" userId="db461238fe999210" providerId="LiveId" clId="{19D93699-BC17-40C3-AFF4-27DB705ACD75}" dt="2024-01-12T15:08:12.047" v="1340" actId="1036"/>
          <ac:picMkLst>
            <pc:docMk/>
            <pc:sldMk cId="3373498513" sldId="266"/>
            <ac:picMk id="13" creationId="{FB2F0E7C-F980-4F69-B163-0367E008926D}"/>
          </ac:picMkLst>
        </pc:picChg>
        <pc:picChg chg="add mod modCrop">
          <ac:chgData name="Ангелина Василенко" userId="db461238fe999210" providerId="LiveId" clId="{19D93699-BC17-40C3-AFF4-27DB705ACD75}" dt="2024-01-12T15:08:12.047" v="1340" actId="1036"/>
          <ac:picMkLst>
            <pc:docMk/>
            <pc:sldMk cId="3373498513" sldId="266"/>
            <ac:picMk id="15" creationId="{15DED28B-4AC3-43F4-B34B-5A03A159D518}"/>
          </ac:picMkLst>
        </pc:picChg>
        <pc:picChg chg="add mod modCrop">
          <ac:chgData name="Ангелина Василенко" userId="db461238fe999210" providerId="LiveId" clId="{19D93699-BC17-40C3-AFF4-27DB705ACD75}" dt="2024-01-12T15:08:12.047" v="1340" actId="1036"/>
          <ac:picMkLst>
            <pc:docMk/>
            <pc:sldMk cId="3373498513" sldId="266"/>
            <ac:picMk id="17" creationId="{2693BAD9-A545-427E-85A5-A87F72D06BAA}"/>
          </ac:picMkLst>
        </pc:picChg>
        <pc:picChg chg="add mod modCrop">
          <ac:chgData name="Ангелина Василенко" userId="db461238fe999210" providerId="LiveId" clId="{19D93699-BC17-40C3-AFF4-27DB705ACD75}" dt="2024-01-12T15:08:12.047" v="1340" actId="1036"/>
          <ac:picMkLst>
            <pc:docMk/>
            <pc:sldMk cId="3373498513" sldId="266"/>
            <ac:picMk id="19" creationId="{3B960CE7-25F0-44C0-9442-B5B2DB3C6B61}"/>
          </ac:picMkLst>
        </pc:picChg>
      </pc:sldChg>
      <pc:sldChg chg="addSp modSp new mod">
        <pc:chgData name="Ангелина Василенко" userId="db461238fe999210" providerId="LiveId" clId="{19D93699-BC17-40C3-AFF4-27DB705ACD75}" dt="2024-01-12T15:24:58.229" v="1944" actId="1076"/>
        <pc:sldMkLst>
          <pc:docMk/>
          <pc:sldMk cId="4221468175" sldId="267"/>
        </pc:sldMkLst>
        <pc:spChg chg="mod">
          <ac:chgData name="Ангелина Василенко" userId="db461238fe999210" providerId="LiveId" clId="{19D93699-BC17-40C3-AFF4-27DB705ACD75}" dt="2024-01-12T15:24:25.172" v="1939" actId="20577"/>
          <ac:spMkLst>
            <pc:docMk/>
            <pc:sldMk cId="4221468175" sldId="267"/>
            <ac:spMk id="2" creationId="{6B53E85A-DE3C-4459-AB2A-4FC2DA311192}"/>
          </ac:spMkLst>
        </pc:spChg>
        <pc:spChg chg="mod">
          <ac:chgData name="Ангелина Василенко" userId="db461238fe999210" providerId="LiveId" clId="{19D93699-BC17-40C3-AFF4-27DB705ACD75}" dt="2024-01-12T15:24:30.616" v="1940" actId="1076"/>
          <ac:spMkLst>
            <pc:docMk/>
            <pc:sldMk cId="4221468175" sldId="267"/>
            <ac:spMk id="3" creationId="{98CFE5CD-76E4-4C79-A863-29A42CD35D0C}"/>
          </ac:spMkLst>
        </pc:spChg>
        <pc:picChg chg="add mod">
          <ac:chgData name="Ангелина Василенко" userId="db461238fe999210" providerId="LiveId" clId="{19D93699-BC17-40C3-AFF4-27DB705ACD75}" dt="2024-01-12T15:24:58.229" v="1944" actId="1076"/>
          <ac:picMkLst>
            <pc:docMk/>
            <pc:sldMk cId="4221468175" sldId="267"/>
            <ac:picMk id="5" creationId="{C5567E61-C6E2-4BFE-A950-0D1D4AF62D8D}"/>
          </ac:picMkLst>
        </pc:picChg>
      </pc:sldChg>
      <pc:sldChg chg="addSp delSp modSp add mod">
        <pc:chgData name="Ангелина Василенко" userId="db461238fe999210" providerId="LiveId" clId="{19D93699-BC17-40C3-AFF4-27DB705ACD75}" dt="2024-01-12T15:14:59.445" v="1514" actId="20577"/>
        <pc:sldMkLst>
          <pc:docMk/>
          <pc:sldMk cId="1356849794" sldId="268"/>
        </pc:sldMkLst>
        <pc:spChg chg="mod">
          <ac:chgData name="Ангелина Василенко" userId="db461238fe999210" providerId="LiveId" clId="{19D93699-BC17-40C3-AFF4-27DB705ACD75}" dt="2024-01-12T15:14:59.445" v="1514" actId="20577"/>
          <ac:spMkLst>
            <pc:docMk/>
            <pc:sldMk cId="1356849794" sldId="268"/>
            <ac:spMk id="2" creationId="{24705809-7BFA-4EAA-8944-6B0B6BD4559D}"/>
          </ac:spMkLst>
        </pc:spChg>
        <pc:picChg chg="add mod modCrop">
          <ac:chgData name="Ангелина Василенко" userId="db461238fe999210" providerId="LiveId" clId="{19D93699-BC17-40C3-AFF4-27DB705ACD75}" dt="2024-01-12T15:10:08.182" v="1476" actId="1036"/>
          <ac:picMkLst>
            <pc:docMk/>
            <pc:sldMk cId="1356849794" sldId="268"/>
            <ac:picMk id="4" creationId="{4DC2E502-4D79-4AFD-9D36-B202C5918557}"/>
          </ac:picMkLst>
        </pc:picChg>
        <pc:picChg chg="del">
          <ac:chgData name="Ангелина Василенко" userId="db461238fe999210" providerId="LiveId" clId="{19D93699-BC17-40C3-AFF4-27DB705ACD75}" dt="2024-01-12T15:10:02.332" v="1452" actId="478"/>
          <ac:picMkLst>
            <pc:docMk/>
            <pc:sldMk cId="1356849794" sldId="268"/>
            <ac:picMk id="5" creationId="{F5FD9E48-078F-4E68-9C61-61F09F69BDF9}"/>
          </ac:picMkLst>
        </pc:picChg>
        <pc:picChg chg="del">
          <ac:chgData name="Ангелина Василенко" userId="db461238fe999210" providerId="LiveId" clId="{19D93699-BC17-40C3-AFF4-27DB705ACD75}" dt="2024-01-12T15:08:54.957" v="1383" actId="478"/>
          <ac:picMkLst>
            <pc:docMk/>
            <pc:sldMk cId="1356849794" sldId="268"/>
            <ac:picMk id="7" creationId="{2AC41CDF-EDE1-4699-BB0A-7DE643874141}"/>
          </ac:picMkLst>
        </pc:picChg>
        <pc:picChg chg="add mod modCrop">
          <ac:chgData name="Ангелина Василенко" userId="db461238fe999210" providerId="LiveId" clId="{19D93699-BC17-40C3-AFF4-27DB705ACD75}" dt="2024-01-12T15:09:56.313" v="1438" actId="14100"/>
          <ac:picMkLst>
            <pc:docMk/>
            <pc:sldMk cId="1356849794" sldId="268"/>
            <ac:picMk id="8" creationId="{4C447166-6795-45AD-BA96-AAA4754B71B2}"/>
          </ac:picMkLst>
        </pc:picChg>
        <pc:picChg chg="del">
          <ac:chgData name="Ангелина Василенко" userId="db461238fe999210" providerId="LiveId" clId="{19D93699-BC17-40C3-AFF4-27DB705ACD75}" dt="2024-01-12T15:08:55.532" v="1384" actId="478"/>
          <ac:picMkLst>
            <pc:docMk/>
            <pc:sldMk cId="1356849794" sldId="268"/>
            <ac:picMk id="9" creationId="{3F050F87-0EB8-438F-B8D9-98395C1AAA31}"/>
          </ac:picMkLst>
        </pc:picChg>
        <pc:picChg chg="del">
          <ac:chgData name="Ангелина Василенко" userId="db461238fe999210" providerId="LiveId" clId="{19D93699-BC17-40C3-AFF4-27DB705ACD75}" dt="2024-01-12T15:08:56.114" v="1385" actId="478"/>
          <ac:picMkLst>
            <pc:docMk/>
            <pc:sldMk cId="1356849794" sldId="268"/>
            <ac:picMk id="11" creationId="{DF11D45B-7495-4592-9B07-63BA7B3D88F7}"/>
          </ac:picMkLst>
        </pc:picChg>
        <pc:picChg chg="add mod modCrop">
          <ac:chgData name="Ангелина Василенко" userId="db461238fe999210" providerId="LiveId" clId="{19D93699-BC17-40C3-AFF4-27DB705ACD75}" dt="2024-01-12T15:10:37.003" v="1481" actId="14100"/>
          <ac:picMkLst>
            <pc:docMk/>
            <pc:sldMk cId="1356849794" sldId="268"/>
            <ac:picMk id="12" creationId="{F828CA0D-9333-4D37-99F9-FFC7BA53CFDA}"/>
          </ac:picMkLst>
        </pc:picChg>
        <pc:picChg chg="del">
          <ac:chgData name="Ангелина Василенко" userId="db461238fe999210" providerId="LiveId" clId="{19D93699-BC17-40C3-AFF4-27DB705ACD75}" dt="2024-01-12T15:08:56.590" v="1386" actId="478"/>
          <ac:picMkLst>
            <pc:docMk/>
            <pc:sldMk cId="1356849794" sldId="268"/>
            <ac:picMk id="13" creationId="{FB2F0E7C-F980-4F69-B163-0367E008926D}"/>
          </ac:picMkLst>
        </pc:picChg>
        <pc:picChg chg="del">
          <ac:chgData name="Ангелина Василенко" userId="db461238fe999210" providerId="LiveId" clId="{19D93699-BC17-40C3-AFF4-27DB705ACD75}" dt="2024-01-12T15:08:57.009" v="1387" actId="478"/>
          <ac:picMkLst>
            <pc:docMk/>
            <pc:sldMk cId="1356849794" sldId="268"/>
            <ac:picMk id="15" creationId="{15DED28B-4AC3-43F4-B34B-5A03A159D518}"/>
          </ac:picMkLst>
        </pc:picChg>
        <pc:picChg chg="add mod modCrop">
          <ac:chgData name="Ангелина Василенко" userId="db461238fe999210" providerId="LiveId" clId="{19D93699-BC17-40C3-AFF4-27DB705ACD75}" dt="2024-01-12T15:11:00.225" v="1486" actId="14100"/>
          <ac:picMkLst>
            <pc:docMk/>
            <pc:sldMk cId="1356849794" sldId="268"/>
            <ac:picMk id="16" creationId="{9CA05C01-416F-46CD-A384-1B73B91FACDA}"/>
          </ac:picMkLst>
        </pc:picChg>
        <pc:picChg chg="del">
          <ac:chgData name="Ангелина Василенко" userId="db461238fe999210" providerId="LiveId" clId="{19D93699-BC17-40C3-AFF4-27DB705ACD75}" dt="2024-01-12T15:08:57.508" v="1388" actId="478"/>
          <ac:picMkLst>
            <pc:docMk/>
            <pc:sldMk cId="1356849794" sldId="268"/>
            <ac:picMk id="17" creationId="{2693BAD9-A545-427E-85A5-A87F72D06BAA}"/>
          </ac:picMkLst>
        </pc:picChg>
        <pc:picChg chg="del">
          <ac:chgData name="Ангелина Василенко" userId="db461238fe999210" providerId="LiveId" clId="{19D93699-BC17-40C3-AFF4-27DB705ACD75}" dt="2024-01-12T15:08:57.950" v="1389" actId="478"/>
          <ac:picMkLst>
            <pc:docMk/>
            <pc:sldMk cId="1356849794" sldId="268"/>
            <ac:picMk id="19" creationId="{3B960CE7-25F0-44C0-9442-B5B2DB3C6B61}"/>
          </ac:picMkLst>
        </pc:picChg>
        <pc:picChg chg="add mod modCrop">
          <ac:chgData name="Ангелина Василенко" userId="db461238fe999210" providerId="LiveId" clId="{19D93699-BC17-40C3-AFF4-27DB705ACD75}" dt="2024-01-12T15:12:30.600" v="1499" actId="14100"/>
          <ac:picMkLst>
            <pc:docMk/>
            <pc:sldMk cId="1356849794" sldId="268"/>
            <ac:picMk id="20" creationId="{42B61151-06C3-4756-B190-84067C3C0DE7}"/>
          </ac:picMkLst>
        </pc:picChg>
        <pc:picChg chg="add mod modCrop">
          <ac:chgData name="Ангелина Василенко" userId="db461238fe999210" providerId="LiveId" clId="{19D93699-BC17-40C3-AFF4-27DB705ACD75}" dt="2024-01-12T15:12:38.831" v="1500" actId="732"/>
          <ac:picMkLst>
            <pc:docMk/>
            <pc:sldMk cId="1356849794" sldId="268"/>
            <ac:picMk id="22" creationId="{62A141D4-8E1B-40D6-B519-EB0DF9CF8012}"/>
          </ac:picMkLst>
        </pc:picChg>
        <pc:picChg chg="add mod modCrop">
          <ac:chgData name="Ангелина Василенко" userId="db461238fe999210" providerId="LiveId" clId="{19D93699-BC17-40C3-AFF4-27DB705ACD75}" dt="2024-01-12T15:13:11.982" v="1505" actId="14100"/>
          <ac:picMkLst>
            <pc:docMk/>
            <pc:sldMk cId="1356849794" sldId="268"/>
            <ac:picMk id="24" creationId="{4BF47AEB-DEFF-4843-B10B-33401602B25C}"/>
          </ac:picMkLst>
        </pc:picChg>
        <pc:picChg chg="add mod modCrop">
          <ac:chgData name="Ангелина Василенко" userId="db461238fe999210" providerId="LiveId" clId="{19D93699-BC17-40C3-AFF4-27DB705ACD75}" dt="2024-01-12T15:13:35.333" v="1510" actId="14100"/>
          <ac:picMkLst>
            <pc:docMk/>
            <pc:sldMk cId="1356849794" sldId="268"/>
            <ac:picMk id="26" creationId="{BE31524C-DB45-4DDD-B50E-6D706817976B}"/>
          </ac:picMkLst>
        </pc:picChg>
      </pc:sldChg>
      <pc:sldChg chg="addSp delSp modSp add mod">
        <pc:chgData name="Ангелина Василенко" userId="db461238fe999210" providerId="LiveId" clId="{19D93699-BC17-40C3-AFF4-27DB705ACD75}" dt="2024-01-12T15:30:02.934" v="2276" actId="20577"/>
        <pc:sldMkLst>
          <pc:docMk/>
          <pc:sldMk cId="3629853407" sldId="269"/>
        </pc:sldMkLst>
        <pc:spChg chg="mod">
          <ac:chgData name="Ангелина Василенко" userId="db461238fe999210" providerId="LiveId" clId="{19D93699-BC17-40C3-AFF4-27DB705ACD75}" dt="2024-01-12T15:25:06.351" v="1946" actId="20577"/>
          <ac:spMkLst>
            <pc:docMk/>
            <pc:sldMk cId="3629853407" sldId="269"/>
            <ac:spMk id="2" creationId="{6B53E85A-DE3C-4459-AB2A-4FC2DA311192}"/>
          </ac:spMkLst>
        </pc:spChg>
        <pc:spChg chg="mod">
          <ac:chgData name="Ангелина Василенко" userId="db461238fe999210" providerId="LiveId" clId="{19D93699-BC17-40C3-AFF4-27DB705ACD75}" dt="2024-01-12T15:30:02.934" v="2276" actId="20577"/>
          <ac:spMkLst>
            <pc:docMk/>
            <pc:sldMk cId="3629853407" sldId="269"/>
            <ac:spMk id="3" creationId="{98CFE5CD-76E4-4C79-A863-29A42CD35D0C}"/>
          </ac:spMkLst>
        </pc:spChg>
        <pc:picChg chg="del">
          <ac:chgData name="Ангелина Василенко" userId="db461238fe999210" providerId="LiveId" clId="{19D93699-BC17-40C3-AFF4-27DB705ACD75}" dt="2024-01-12T15:25:09.751" v="1947" actId="478"/>
          <ac:picMkLst>
            <pc:docMk/>
            <pc:sldMk cId="3629853407" sldId="269"/>
            <ac:picMk id="5" creationId="{C5567E61-C6E2-4BFE-A950-0D1D4AF62D8D}"/>
          </ac:picMkLst>
        </pc:picChg>
        <pc:picChg chg="add del mod">
          <ac:chgData name="Ангелина Василенко" userId="db461238fe999210" providerId="LiveId" clId="{19D93699-BC17-40C3-AFF4-27DB705ACD75}" dt="2024-01-12T15:27:50.987" v="2211" actId="478"/>
          <ac:picMkLst>
            <pc:docMk/>
            <pc:sldMk cId="3629853407" sldId="269"/>
            <ac:picMk id="6" creationId="{9C05F606-F646-4C11-8A51-E965908289B3}"/>
          </ac:picMkLst>
        </pc:picChg>
        <pc:picChg chg="add mod">
          <ac:chgData name="Ангелина Василенко" userId="db461238fe999210" providerId="LiveId" clId="{19D93699-BC17-40C3-AFF4-27DB705ACD75}" dt="2024-01-12T15:29:12.705" v="2265" actId="1076"/>
          <ac:picMkLst>
            <pc:docMk/>
            <pc:sldMk cId="3629853407" sldId="269"/>
            <ac:picMk id="8" creationId="{2DC39560-16E1-4174-84B1-C835AB7E8000}"/>
          </ac:picMkLst>
        </pc:picChg>
        <pc:picChg chg="add mod modCrop">
          <ac:chgData name="Ангелина Василенко" userId="db461238fe999210" providerId="LiveId" clId="{19D93699-BC17-40C3-AFF4-27DB705ACD75}" dt="2024-01-12T15:30:01.180" v="2275" actId="1076"/>
          <ac:picMkLst>
            <pc:docMk/>
            <pc:sldMk cId="3629853407" sldId="269"/>
            <ac:picMk id="10" creationId="{EFAA9217-7A21-4547-BE7A-4DD55703A321}"/>
          </ac:picMkLst>
        </pc:picChg>
      </pc:sldChg>
      <pc:sldChg chg="addSp delSp modSp new mod">
        <pc:chgData name="Ангелина Василенко" userId="db461238fe999210" providerId="LiveId" clId="{19D93699-BC17-40C3-AFF4-27DB705ACD75}" dt="2024-01-12T15:34:26.120" v="2372" actId="14100"/>
        <pc:sldMkLst>
          <pc:docMk/>
          <pc:sldMk cId="2733064379" sldId="270"/>
        </pc:sldMkLst>
        <pc:spChg chg="mod">
          <ac:chgData name="Ангелина Василенко" userId="db461238fe999210" providerId="LiveId" clId="{19D93699-BC17-40C3-AFF4-27DB705ACD75}" dt="2024-01-12T15:31:15.317" v="2347" actId="20577"/>
          <ac:spMkLst>
            <pc:docMk/>
            <pc:sldMk cId="2733064379" sldId="270"/>
            <ac:spMk id="2" creationId="{57A67BA0-C81B-4648-9825-E2E2FA0A7F98}"/>
          </ac:spMkLst>
        </pc:spChg>
        <pc:spChg chg="mod">
          <ac:chgData name="Ангелина Василенко" userId="db461238fe999210" providerId="LiveId" clId="{19D93699-BC17-40C3-AFF4-27DB705ACD75}" dt="2024-01-12T15:34:26.120" v="2372" actId="14100"/>
          <ac:spMkLst>
            <pc:docMk/>
            <pc:sldMk cId="2733064379" sldId="270"/>
            <ac:spMk id="3" creationId="{87A3263E-E705-4C0A-A963-AC0F74AF6BAB}"/>
          </ac:spMkLst>
        </pc:spChg>
        <pc:spChg chg="add del">
          <ac:chgData name="Ангелина Василенко" userId="db461238fe999210" providerId="LiveId" clId="{19D93699-BC17-40C3-AFF4-27DB705ACD75}" dt="2024-01-12T15:31:54.071" v="2351"/>
          <ac:spMkLst>
            <pc:docMk/>
            <pc:sldMk cId="2733064379" sldId="270"/>
            <ac:spMk id="4" creationId="{C04F50DE-F3F2-4CE6-8330-4E071887D257}"/>
          </ac:spMkLst>
        </pc:spChg>
        <pc:picChg chg="add mod">
          <ac:chgData name="Ангелина Василенко" userId="db461238fe999210" providerId="LiveId" clId="{19D93699-BC17-40C3-AFF4-27DB705ACD75}" dt="2024-01-12T15:33:16.869" v="2369" actId="1076"/>
          <ac:picMkLst>
            <pc:docMk/>
            <pc:sldMk cId="2733064379" sldId="270"/>
            <ac:picMk id="6" creationId="{5C02836A-F0CE-48FA-9DE6-18B12349FB6B}"/>
          </ac:picMkLst>
        </pc:picChg>
        <pc:picChg chg="add mod">
          <ac:chgData name="Ангелина Василенко" userId="db461238fe999210" providerId="LiveId" clId="{19D93699-BC17-40C3-AFF4-27DB705ACD75}" dt="2024-01-12T15:33:15.870" v="2368" actId="1076"/>
          <ac:picMkLst>
            <pc:docMk/>
            <pc:sldMk cId="2733064379" sldId="270"/>
            <ac:picMk id="8" creationId="{F55D292E-379C-439D-B6C9-0D95633C580F}"/>
          </ac:picMkLst>
        </pc:picChg>
      </pc:sldChg>
      <pc:sldChg chg="addSp delSp modSp new mod">
        <pc:chgData name="Ангелина Василенко" userId="db461238fe999210" providerId="LiveId" clId="{19D93699-BC17-40C3-AFF4-27DB705ACD75}" dt="2024-01-12T15:38:30.742" v="2420" actId="1076"/>
        <pc:sldMkLst>
          <pc:docMk/>
          <pc:sldMk cId="902783316" sldId="271"/>
        </pc:sldMkLst>
        <pc:spChg chg="mod">
          <ac:chgData name="Ангелина Василенко" userId="db461238fe999210" providerId="LiveId" clId="{19D93699-BC17-40C3-AFF4-27DB705ACD75}" dt="2024-01-12T15:34:51.345" v="2405" actId="20577"/>
          <ac:spMkLst>
            <pc:docMk/>
            <pc:sldMk cId="902783316" sldId="271"/>
            <ac:spMk id="2" creationId="{704058ED-B10E-462A-A60F-463BAC87C53C}"/>
          </ac:spMkLst>
        </pc:spChg>
        <pc:spChg chg="mod">
          <ac:chgData name="Ангелина Василенко" userId="db461238fe999210" providerId="LiveId" clId="{19D93699-BC17-40C3-AFF4-27DB705ACD75}" dt="2024-01-12T15:35:28.401" v="2412" actId="1076"/>
          <ac:spMkLst>
            <pc:docMk/>
            <pc:sldMk cId="902783316" sldId="271"/>
            <ac:spMk id="3" creationId="{0C75D519-04DF-4DC2-AA33-D4A633CB5F92}"/>
          </ac:spMkLst>
        </pc:spChg>
        <pc:picChg chg="add mod">
          <ac:chgData name="Ангелина Василенко" userId="db461238fe999210" providerId="LiveId" clId="{19D93699-BC17-40C3-AFF4-27DB705ACD75}" dt="2024-01-12T15:37:41.021" v="2414" actId="1076"/>
          <ac:picMkLst>
            <pc:docMk/>
            <pc:sldMk cId="902783316" sldId="271"/>
            <ac:picMk id="5" creationId="{044573EE-B7CD-4873-8FA0-1F68157B70E3}"/>
          </ac:picMkLst>
        </pc:picChg>
        <pc:picChg chg="add del mod">
          <ac:chgData name="Ангелина Василенко" userId="db461238fe999210" providerId="LiveId" clId="{19D93699-BC17-40C3-AFF4-27DB705ACD75}" dt="2024-01-12T15:38:04.963" v="2418" actId="22"/>
          <ac:picMkLst>
            <pc:docMk/>
            <pc:sldMk cId="902783316" sldId="271"/>
            <ac:picMk id="7" creationId="{1EEB5A3D-25DA-4C6D-974D-AE28981D5D0C}"/>
          </ac:picMkLst>
        </pc:picChg>
        <pc:picChg chg="add mod">
          <ac:chgData name="Ангелина Василенко" userId="db461238fe999210" providerId="LiveId" clId="{19D93699-BC17-40C3-AFF4-27DB705ACD75}" dt="2024-01-12T15:38:30.742" v="2420" actId="1076"/>
          <ac:picMkLst>
            <pc:docMk/>
            <pc:sldMk cId="902783316" sldId="271"/>
            <ac:picMk id="9" creationId="{E6C66D96-CD3C-4DCB-9B7F-387B570DC6C5}"/>
          </ac:picMkLst>
        </pc:picChg>
      </pc:sldChg>
      <pc:sldChg chg="addSp modSp new mod">
        <pc:chgData name="Ангелина Василенко" userId="db461238fe999210" providerId="LiveId" clId="{19D93699-BC17-40C3-AFF4-27DB705ACD75}" dt="2024-01-12T15:40:17.276" v="2609" actId="1076"/>
        <pc:sldMkLst>
          <pc:docMk/>
          <pc:sldMk cId="527961813" sldId="272"/>
        </pc:sldMkLst>
        <pc:spChg chg="mod">
          <ac:chgData name="Ангелина Василенко" userId="db461238fe999210" providerId="LiveId" clId="{19D93699-BC17-40C3-AFF4-27DB705ACD75}" dt="2024-01-12T15:39:07.023" v="2447" actId="20577"/>
          <ac:spMkLst>
            <pc:docMk/>
            <pc:sldMk cId="527961813" sldId="272"/>
            <ac:spMk id="2" creationId="{0FBDBCB1-E529-4BDE-A46D-C62E255ACE5B}"/>
          </ac:spMkLst>
        </pc:spChg>
        <pc:spChg chg="mod">
          <ac:chgData name="Ангелина Василенко" userId="db461238fe999210" providerId="LiveId" clId="{19D93699-BC17-40C3-AFF4-27DB705ACD75}" dt="2024-01-12T15:40:13.310" v="2606" actId="1076"/>
          <ac:spMkLst>
            <pc:docMk/>
            <pc:sldMk cId="527961813" sldId="272"/>
            <ac:spMk id="3" creationId="{FA2F3AA1-122E-4224-A539-13FBC78198EA}"/>
          </ac:spMkLst>
        </pc:spChg>
        <pc:picChg chg="add mod modCrop">
          <ac:chgData name="Ангелина Василенко" userId="db461238fe999210" providerId="LiveId" clId="{19D93699-BC17-40C3-AFF4-27DB705ACD75}" dt="2024-01-12T15:40:17.276" v="2609" actId="1076"/>
          <ac:picMkLst>
            <pc:docMk/>
            <pc:sldMk cId="527961813" sldId="272"/>
            <ac:picMk id="5" creationId="{F01FEE8D-8F77-4237-A901-CC96D2576FE7}"/>
          </ac:picMkLst>
        </pc:picChg>
      </pc:sldChg>
      <pc:sldChg chg="addSp modSp new mod">
        <pc:chgData name="Ангелина Василенко" userId="db461238fe999210" providerId="LiveId" clId="{19D93699-BC17-40C3-AFF4-27DB705ACD75}" dt="2024-01-12T15:45:31.172" v="2770" actId="27636"/>
        <pc:sldMkLst>
          <pc:docMk/>
          <pc:sldMk cId="3590680561" sldId="273"/>
        </pc:sldMkLst>
        <pc:spChg chg="mod">
          <ac:chgData name="Ангелина Василенко" userId="db461238fe999210" providerId="LiveId" clId="{19D93699-BC17-40C3-AFF4-27DB705ACD75}" dt="2024-01-12T15:43:01.803" v="2729" actId="20577"/>
          <ac:spMkLst>
            <pc:docMk/>
            <pc:sldMk cId="3590680561" sldId="273"/>
            <ac:spMk id="2" creationId="{D12D6EC6-F74D-46D3-B468-0C60B42B3605}"/>
          </ac:spMkLst>
        </pc:spChg>
        <pc:spChg chg="mod">
          <ac:chgData name="Ангелина Василенко" userId="db461238fe999210" providerId="LiveId" clId="{19D93699-BC17-40C3-AFF4-27DB705ACD75}" dt="2024-01-12T15:45:31.172" v="2770" actId="27636"/>
          <ac:spMkLst>
            <pc:docMk/>
            <pc:sldMk cId="3590680561" sldId="273"/>
            <ac:spMk id="3" creationId="{F6CB5669-618D-44A8-997A-7AE0E6153D9F}"/>
          </ac:spMkLst>
        </pc:spChg>
        <pc:picChg chg="add mod modCrop">
          <ac:chgData name="Ангелина Василенко" userId="db461238fe999210" providerId="LiveId" clId="{19D93699-BC17-40C3-AFF4-27DB705ACD75}" dt="2024-01-12T15:45:25.747" v="2766" actId="1076"/>
          <ac:picMkLst>
            <pc:docMk/>
            <pc:sldMk cId="3590680561" sldId="273"/>
            <ac:picMk id="5" creationId="{11753581-3D79-46B7-93D4-BA050F8E4378}"/>
          </ac:picMkLst>
        </pc:picChg>
      </pc:sldChg>
      <pc:sldChg chg="addSp modSp new mod modAnim">
        <pc:chgData name="Ангелина Василенко" userId="db461238fe999210" providerId="LiveId" clId="{19D93699-BC17-40C3-AFF4-27DB705ACD75}" dt="2024-01-12T16:04:08.220" v="3107"/>
        <pc:sldMkLst>
          <pc:docMk/>
          <pc:sldMk cId="1255077989" sldId="274"/>
        </pc:sldMkLst>
        <pc:spChg chg="mod">
          <ac:chgData name="Ангелина Василенко" userId="db461238fe999210" providerId="LiveId" clId="{19D93699-BC17-40C3-AFF4-27DB705ACD75}" dt="2024-01-12T16:01:17.937" v="2859" actId="20577"/>
          <ac:spMkLst>
            <pc:docMk/>
            <pc:sldMk cId="1255077989" sldId="274"/>
            <ac:spMk id="2" creationId="{2E2858F7-609A-43C6-851A-0E808AE9F44E}"/>
          </ac:spMkLst>
        </pc:spChg>
        <pc:spChg chg="mod">
          <ac:chgData name="Ангелина Василенко" userId="db461238fe999210" providerId="LiveId" clId="{19D93699-BC17-40C3-AFF4-27DB705ACD75}" dt="2024-01-12T16:03:19.648" v="3099" actId="14100"/>
          <ac:spMkLst>
            <pc:docMk/>
            <pc:sldMk cId="1255077989" sldId="274"/>
            <ac:spMk id="3" creationId="{45F85EEE-B7E5-4D6C-8105-EB01B2FD2B6C}"/>
          </ac:spMkLst>
        </pc:spChg>
        <pc:picChg chg="add mod">
          <ac:chgData name="Ангелина Василенко" userId="db461238fe999210" providerId="LiveId" clId="{19D93699-BC17-40C3-AFF4-27DB705ACD75}" dt="2024-01-12T16:03:59.262" v="3104" actId="1076"/>
          <ac:picMkLst>
            <pc:docMk/>
            <pc:sldMk cId="1255077989" sldId="274"/>
            <ac:picMk id="5" creationId="{35B2A109-688A-4211-A2AC-688C92501382}"/>
          </ac:picMkLst>
        </pc:picChg>
        <pc:picChg chg="add mod">
          <ac:chgData name="Ангелина Василенко" userId="db461238fe999210" providerId="LiveId" clId="{19D93699-BC17-40C3-AFF4-27DB705ACD75}" dt="2024-01-12T16:04:04.291" v="3106" actId="1076"/>
          <ac:picMkLst>
            <pc:docMk/>
            <pc:sldMk cId="1255077989" sldId="274"/>
            <ac:picMk id="7" creationId="{DEB46064-EBD4-4AE3-8BE0-D38C672AD39F}"/>
          </ac:picMkLst>
        </pc:picChg>
      </pc:sldChg>
      <pc:sldChg chg="addSp delSp modSp new mod">
        <pc:chgData name="Ангелина Василенко" userId="db461238fe999210" providerId="LiveId" clId="{19D93699-BC17-40C3-AFF4-27DB705ACD75}" dt="2024-01-12T16:15:39.529" v="4226" actId="20577"/>
        <pc:sldMkLst>
          <pc:docMk/>
          <pc:sldMk cId="700404016" sldId="275"/>
        </pc:sldMkLst>
        <pc:spChg chg="mod">
          <ac:chgData name="Ангелина Василенко" userId="db461238fe999210" providerId="LiveId" clId="{19D93699-BC17-40C3-AFF4-27DB705ACD75}" dt="2024-01-12T16:04:25.131" v="3136" actId="20577"/>
          <ac:spMkLst>
            <pc:docMk/>
            <pc:sldMk cId="700404016" sldId="275"/>
            <ac:spMk id="2" creationId="{91474C2D-39DF-4887-B127-9CECD82EC56D}"/>
          </ac:spMkLst>
        </pc:spChg>
        <pc:spChg chg="mod">
          <ac:chgData name="Ангелина Василенко" userId="db461238fe999210" providerId="LiveId" clId="{19D93699-BC17-40C3-AFF4-27DB705ACD75}" dt="2024-01-12T16:15:39.529" v="4226" actId="20577"/>
          <ac:spMkLst>
            <pc:docMk/>
            <pc:sldMk cId="700404016" sldId="275"/>
            <ac:spMk id="3" creationId="{14516556-F2B6-41FE-89F0-175FC3CF23A1}"/>
          </ac:spMkLst>
        </pc:spChg>
        <pc:spChg chg="add del">
          <ac:chgData name="Ангелина Василенко" userId="db461238fe999210" providerId="LiveId" clId="{19D93699-BC17-40C3-AFF4-27DB705ACD75}" dt="2024-01-12T16:06:37.633" v="3320"/>
          <ac:spMkLst>
            <pc:docMk/>
            <pc:sldMk cId="700404016" sldId="275"/>
            <ac:spMk id="4" creationId="{1543392A-DE19-4EB4-B328-A5B2AD422147}"/>
          </ac:spMkLst>
        </pc:spChg>
        <pc:picChg chg="add mod">
          <ac:chgData name="Ангелина Василенко" userId="db461238fe999210" providerId="LiveId" clId="{19D93699-BC17-40C3-AFF4-27DB705ACD75}" dt="2024-01-12T16:14:02.884" v="4047" actId="1076"/>
          <ac:picMkLst>
            <pc:docMk/>
            <pc:sldMk cId="700404016" sldId="275"/>
            <ac:picMk id="6" creationId="{76259B37-2142-41D0-9E28-398799FC25F8}"/>
          </ac:picMkLst>
        </pc:picChg>
        <pc:picChg chg="add mod">
          <ac:chgData name="Ангелина Василенко" userId="db461238fe999210" providerId="LiveId" clId="{19D93699-BC17-40C3-AFF4-27DB705ACD75}" dt="2024-01-12T16:14:07.018" v="4048" actId="1076"/>
          <ac:picMkLst>
            <pc:docMk/>
            <pc:sldMk cId="700404016" sldId="275"/>
            <ac:picMk id="8" creationId="{C9F75F47-82D8-48A0-B2D2-D36A116F6F38}"/>
          </ac:picMkLst>
        </pc:picChg>
      </pc:sldChg>
      <pc:sldMasterChg chg="addSldLayout">
        <pc:chgData name="Ангелина Василенко" userId="db461238fe999210" providerId="LiveId" clId="{19D93699-BC17-40C3-AFF4-27DB705ACD75}" dt="2024-01-12T13:55:53.936" v="0" actId="680"/>
        <pc:sldMasterMkLst>
          <pc:docMk/>
          <pc:sldMasterMk cId="1791419832" sldId="2147483648"/>
        </pc:sldMasterMkLst>
        <pc:sldLayoutChg chg="add">
          <pc:chgData name="Ангелина Василенко" userId="db461238fe999210" providerId="LiveId" clId="{19D93699-BC17-40C3-AFF4-27DB705ACD75}" dt="2024-01-12T13:55:53.936" v="0" actId="680"/>
          <pc:sldLayoutMkLst>
            <pc:docMk/>
            <pc:sldMasterMk cId="1791419832" sldId="2147483648"/>
            <pc:sldLayoutMk cId="663858377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172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054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45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004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913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650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540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0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169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308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677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66634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DF903B-A47F-4C9E-B5B3-8C4F5E0B69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143738"/>
            <a:ext cx="10993549" cy="1475013"/>
          </a:xfrm>
        </p:spPr>
        <p:txBody>
          <a:bodyPr/>
          <a:lstStyle/>
          <a:p>
            <a:r>
              <a:rPr lang="ru-RU" dirty="0"/>
              <a:t> </a:t>
            </a:r>
            <a:r>
              <a:rPr lang="en-US" dirty="0"/>
              <a:t>LCD </a:t>
            </a:r>
            <a:r>
              <a:rPr lang="ru-RU" dirty="0"/>
              <a:t>дисплей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DB1BCB-8B75-48F9-949B-083770589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1" y="1618751"/>
            <a:ext cx="10993546" cy="590321"/>
          </a:xfrm>
        </p:spPr>
        <p:txBody>
          <a:bodyPr/>
          <a:lstStyle/>
          <a:p>
            <a:r>
              <a:rPr lang="ru-RU" dirty="0"/>
              <a:t>Узнаем что такое </a:t>
            </a:r>
            <a:r>
              <a:rPr lang="en-US" dirty="0"/>
              <a:t>LCD </a:t>
            </a:r>
            <a:r>
              <a:rPr lang="ru-RU" dirty="0"/>
              <a:t>дисплей, научимся с ним работать и используем в создании устройства</a:t>
            </a:r>
          </a:p>
        </p:txBody>
      </p:sp>
      <p:pic>
        <p:nvPicPr>
          <p:cNvPr id="1026" name="Picture 2" descr="Модуль ЖК-дисплея 1602A привел подсветку 1602 5 В для Arduino – лучшие  товары в онлайн-магазине Джум Гик">
            <a:extLst>
              <a:ext uri="{FF2B5EF4-FFF2-40B4-BE49-F238E27FC236}">
                <a16:creationId xmlns:a16="http://schemas.microsoft.com/office/drawing/2014/main" id="{7C941DEE-A3B4-44B1-8CBE-717F92D78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44" y="2332348"/>
            <a:ext cx="3903482" cy="3903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онвертер в IIC/I2C для LCD 1602 Купить с доставкой по России и СНГ">
            <a:extLst>
              <a:ext uri="{FF2B5EF4-FFF2-40B4-BE49-F238E27FC236}">
                <a16:creationId xmlns:a16="http://schemas.microsoft.com/office/drawing/2014/main" id="{3F52D3A9-A482-4F33-AB3F-6FA252635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830" y="2332348"/>
            <a:ext cx="3903482" cy="3903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925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208518-3A1B-4B34-BA22-AEB0568E5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 что вообще может наш экран?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1ED67-0DC9-4C85-B7DC-EBAA1B6DE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970202"/>
            <a:ext cx="11029615" cy="4543720"/>
          </a:xfrm>
        </p:spPr>
        <p:txBody>
          <a:bodyPr>
            <a:normAutofit lnSpcReduction="10000"/>
          </a:bodyPr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И что самое приятное, этих нескольких функций достаточно для выполнения большинства задач, уже можно выводить практически любую информацию в любом месте дисплея, для чего он и создан</a:t>
            </a:r>
          </a:p>
          <a:p>
            <a:r>
              <a:rPr lang="ru-RU" dirty="0">
                <a:solidFill>
                  <a:srgbClr val="555555"/>
                </a:solidFill>
                <a:latin typeface="Roboto" panose="02000000000000000000" pitchFamily="2" charset="0"/>
              </a:rPr>
              <a:t>А</a:t>
            </a:r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 какие еще символы способен отображать данный дисплей кроме цифр, латинских букв и знаков препинания? Можно ли изобразить разные мини-картинки и эмодзи? А как насчет русских (турецких, грузинских и прочих) букв?</a:t>
            </a:r>
          </a:p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Сперва разберемся, что уже можно изобразить на экране с помощью данного конкретного дисплея, попавшего вам в руки. У разных моделей возможна разная прошивка и, соответственно, разные наборы символов в памяти. Латиница, цифры и часть стандартных символов есть всегда, но буквы других алфавитов прошиты в память далеко не всегда. Существуют версии, уже включающие национальные шрифты</a:t>
            </a:r>
            <a:r>
              <a:rPr lang="ru-RU" dirty="0">
                <a:solidFill>
                  <a:srgbClr val="555555"/>
                </a:solidFill>
                <a:latin typeface="Roboto" panose="02000000000000000000" pitchFamily="2" charset="0"/>
              </a:rPr>
              <a:t>.</a:t>
            </a:r>
          </a:p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Давайте проверим что содержится в памяти дисплея, попавшего в наши цепкие лапки. Особенно интересно, есть ли там русские буквы? Для этого напишем и запустим несложную программу, которая последовательно, по 16 штук, выведет на экран все символы, которые имеются в ПЗУ.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257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705809-7BFA-4EAA-8944-6B0B6BD45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может выводить дисплей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FD9E48-078F-4E68-9C61-61F09F69BD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5" t="46365" r="18391" b="32233"/>
          <a:stretch/>
        </p:blipFill>
        <p:spPr>
          <a:xfrm>
            <a:off x="695552" y="1866389"/>
            <a:ext cx="5231877" cy="11505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C41CDF-EDE1-4699-BB0A-7DE6438741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5" t="46492" r="18702" b="31959"/>
          <a:stretch/>
        </p:blipFill>
        <p:spPr>
          <a:xfrm>
            <a:off x="695552" y="3052629"/>
            <a:ext cx="5231877" cy="11683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F050F87-0EB8-438F-B8D9-98395C1AAA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76" t="46007" r="18702" b="32233"/>
          <a:stretch/>
        </p:blipFill>
        <p:spPr>
          <a:xfrm>
            <a:off x="695552" y="4256700"/>
            <a:ext cx="5231877" cy="115673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F11D45B-7495-4592-9B07-63BA7B3D88F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41" t="46492" r="19530" b="31409"/>
          <a:stretch/>
        </p:blipFill>
        <p:spPr>
          <a:xfrm>
            <a:off x="695552" y="5450692"/>
            <a:ext cx="5231877" cy="117148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B2F0E7C-F980-4F69-B163-0367E00892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570" t="47112" r="18368" b="30111"/>
          <a:stretch/>
        </p:blipFill>
        <p:spPr>
          <a:xfrm>
            <a:off x="6339066" y="1866389"/>
            <a:ext cx="5151863" cy="115054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5DED28B-4AC3-43F4-B34B-5A03A159D51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040" t="47555" r="17867" b="29000"/>
          <a:stretch/>
        </p:blipFill>
        <p:spPr>
          <a:xfrm>
            <a:off x="6339066" y="3052629"/>
            <a:ext cx="5151863" cy="116815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693BAD9-A545-427E-85A5-A87F72D06BA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593" t="47704" r="18089" b="29629"/>
          <a:stretch/>
        </p:blipFill>
        <p:spPr>
          <a:xfrm>
            <a:off x="6339066" y="4256482"/>
            <a:ext cx="5151863" cy="115673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B960CE7-25F0-44C0-9442-B5B2DB3C6B6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924" t="47556" r="18313" b="29333"/>
          <a:stretch/>
        </p:blipFill>
        <p:spPr>
          <a:xfrm>
            <a:off x="6339066" y="5450692"/>
            <a:ext cx="5151863" cy="116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98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705809-7BFA-4EAA-8944-6B0B6BD45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может выводить дисплей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C2E502-4D79-4AFD-9D36-B202C59185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97" t="47695" r="18964" b="29659"/>
          <a:stretch/>
        </p:blipFill>
        <p:spPr>
          <a:xfrm>
            <a:off x="695552" y="1838659"/>
            <a:ext cx="5231877" cy="11704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447166-6795-45AD-BA96-AAA4754B71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10" t="47764" r="19324" b="29114"/>
          <a:stretch/>
        </p:blipFill>
        <p:spPr>
          <a:xfrm>
            <a:off x="695552" y="3054700"/>
            <a:ext cx="5231877" cy="119461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828CA0D-9333-4D37-99F9-FFC7BA53CF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54" t="47595" r="17036" b="29114"/>
          <a:stretch/>
        </p:blipFill>
        <p:spPr>
          <a:xfrm>
            <a:off x="695552" y="4294950"/>
            <a:ext cx="5231877" cy="118554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CA05C01-416F-46CD-A384-1B73B91FAC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46" t="47595" r="18053" b="29283"/>
          <a:stretch/>
        </p:blipFill>
        <p:spPr>
          <a:xfrm>
            <a:off x="695552" y="5526136"/>
            <a:ext cx="5231877" cy="118473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2B61151-06C3-4756-B190-84067C3C0DE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316" t="47089" r="17036" b="29789"/>
          <a:stretch/>
        </p:blipFill>
        <p:spPr>
          <a:xfrm>
            <a:off x="6264573" y="1843268"/>
            <a:ext cx="5231875" cy="116962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2A141D4-8E1B-40D6-B519-EB0DF9CF801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062" t="47089" r="18228" b="29958"/>
          <a:stretch/>
        </p:blipFill>
        <p:spPr>
          <a:xfrm>
            <a:off x="6264573" y="3054700"/>
            <a:ext cx="5231875" cy="119461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BF47AEB-DEFF-4843-B10B-33401602B25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445" t="47089" r="16528" b="29789"/>
          <a:stretch/>
        </p:blipFill>
        <p:spPr>
          <a:xfrm>
            <a:off x="6264573" y="4291118"/>
            <a:ext cx="5244106" cy="118554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E31524C-DB45-4DDD-B50E-6D706817976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207" t="47089" r="16147" b="30295"/>
          <a:stretch/>
        </p:blipFill>
        <p:spPr>
          <a:xfrm>
            <a:off x="6264573" y="5526136"/>
            <a:ext cx="5231875" cy="116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49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3E85A-DE3C-4459-AB2A-4FC2DA311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Итоги проверки. Вывод нужных символов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CFE5CD-76E4-4C79-A863-29A42CD35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97" y="1859299"/>
            <a:ext cx="11029615" cy="1569701"/>
          </a:xfrm>
        </p:spPr>
        <p:txBody>
          <a:bodyPr/>
          <a:lstStyle/>
          <a:p>
            <a:r>
              <a:rPr lang="ru-RU" dirty="0"/>
              <a:t>К сожалению наша версия дисплея не умеет писать кириллицей, ну, почти не умеет…это мы попробуем исправить чуть далее.. А пока что научимся выводить нестандартные символы, например такие как значок градуса, умножение точкой или стрелочки. </a:t>
            </a:r>
          </a:p>
          <a:p>
            <a:r>
              <a:rPr lang="ru-RU" dirty="0"/>
              <a:t>Для этого нам понадобиться вызвать эти символы с помощью их кода</a:t>
            </a:r>
            <a:r>
              <a:rPr lang="en-US" dirty="0"/>
              <a:t> </a:t>
            </a:r>
            <a:r>
              <a:rPr lang="ru-RU" dirty="0"/>
              <a:t>из памяти дисплея: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567E61-C6E2-4BFE-A950-0D1D4AF62D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97" y="3347977"/>
            <a:ext cx="10625559" cy="222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68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3E85A-DE3C-4459-AB2A-4FC2DA311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 нужных символов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CFE5CD-76E4-4C79-A863-29A42CD35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97" y="1859299"/>
            <a:ext cx="11029615" cy="4147962"/>
          </a:xfrm>
        </p:spPr>
        <p:txBody>
          <a:bodyPr/>
          <a:lstStyle/>
          <a:p>
            <a:r>
              <a:rPr lang="ru-RU" dirty="0"/>
              <a:t>Вывод нужных символов с помощью их кода</a:t>
            </a:r>
            <a:r>
              <a:rPr lang="en-US" dirty="0"/>
              <a:t> </a:t>
            </a:r>
            <a:r>
              <a:rPr lang="ru-RU" dirty="0"/>
              <a:t>из памяти дисплея</a:t>
            </a:r>
            <a:r>
              <a:rPr lang="en-US" dirty="0"/>
              <a:t>.</a:t>
            </a:r>
            <a:endParaRPr lang="ru-RU" dirty="0"/>
          </a:p>
          <a:p>
            <a:r>
              <a:rPr lang="ru-RU" dirty="0"/>
              <a:t>Как увидели ранее, у каждого символа есть свой адрес а памяти дисплея. Для его вывода нужного символа необходимо задать его адрес в строку вывода в формате байт: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ru-RU" dirty="0"/>
              <a:t>Выведите на экран следующую информацию:</a:t>
            </a:r>
            <a:endParaRPr lang="en-US" dirty="0"/>
          </a:p>
          <a:p>
            <a:endParaRPr lang="en-US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C39560-16E1-4174-84B1-C835AB7E8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92" y="3193272"/>
            <a:ext cx="5591955" cy="171473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FAA9217-7A21-4547-BE7A-4DD55703A3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30" t="53840" r="6106" b="18650"/>
          <a:stretch/>
        </p:blipFill>
        <p:spPr>
          <a:xfrm>
            <a:off x="5360477" y="4942713"/>
            <a:ext cx="6675230" cy="151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53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A67BA0-C81B-4648-9825-E2E2FA0A7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вывести то, чего нет? Нет в памяти дисплея конечно)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A3263E-E705-4C0A-A963-AC0F74AF6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737" y="1808553"/>
            <a:ext cx="6346752" cy="4583033"/>
          </a:xfrm>
        </p:spPr>
        <p:txBody>
          <a:bodyPr/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Теперь пришла пора ответить на вопрос: можно ли вывести на экран символ, которого нет в памяти дисплея? Можно, хоть и не очень просто. Для этого сперва надо нарисовать желаемый символ в виде матрицы точек размером 5х8. Давайте изобразим рожицу, которая нам улыбается и одновременно хитро подмигивает.</a:t>
            </a:r>
            <a:endParaRPr lang="en-US" b="0" i="0" dirty="0">
              <a:solidFill>
                <a:srgbClr val="555555"/>
              </a:solidFill>
              <a:effectLst/>
              <a:latin typeface="Roboto" panose="02000000000000000000" pitchFamily="2" charset="0"/>
            </a:endParaRPr>
          </a:p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Запишем рисунок в виде массива бит, где 0 это светлая точка, а 1 - темная.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02836A-F0CE-48FA-9DE6-18B12349F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377" y="2022144"/>
            <a:ext cx="2754947" cy="43694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5D292E-379C-439D-B6C9-0D95633C5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2371" y="2122894"/>
            <a:ext cx="1158892" cy="416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64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4058ED-B10E-462A-A60F-463BAC87C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 нашего символа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75D519-04DF-4DC2-AA33-D4A633CB5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043" y="1854852"/>
            <a:ext cx="11377914" cy="1248504"/>
          </a:xfrm>
        </p:spPr>
        <p:txBody>
          <a:bodyPr/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Осталось придать этой матрице вид массива, залить этот массив в качестве символа в память дисплея и можно выводить его на экран как любой другой. Проиллюстрируем сказанное программой, где рожица будет записана в ячейку памяти 1 и выведена на экран в нескольких местах.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4573EE-B7CD-4873-8FA0-1F68157B7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7" y="2997767"/>
            <a:ext cx="5896798" cy="368668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C66D96-CD3C-4DCB-9B7F-387B570DC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4743" y="4445061"/>
            <a:ext cx="8526065" cy="222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783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BDBCB1-E529-4BDE-A46D-C62E255AC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 нашего символа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2F3AA1-122E-4224-A539-13FBC7819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908833"/>
            <a:ext cx="11029615" cy="3678303"/>
          </a:xfrm>
        </p:spPr>
        <p:txBody>
          <a:bodyPr/>
          <a:lstStyle/>
          <a:p>
            <a:r>
              <a:rPr lang="ru-RU" dirty="0"/>
              <a:t>Используя предложенные варианты программы, выведите на экран следующую информацию: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1FEE8D-8F77-4237-A901-CC96D2576F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1" t="52996" r="8393" b="21688"/>
          <a:stretch/>
        </p:blipFill>
        <p:spPr>
          <a:xfrm>
            <a:off x="1180617" y="3454597"/>
            <a:ext cx="10102242" cy="226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961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2D6EC6-F74D-46D3-B468-0C60B42B3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в итоге мы сделали и как научили экран писать символы которых нет?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CB5669-618D-44A8-997A-7AE0E6153D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722" y="1909822"/>
            <a:ext cx="11029615" cy="3715474"/>
          </a:xfrm>
        </p:spPr>
        <p:txBody>
          <a:bodyPr>
            <a:normAutofit lnSpcReduction="10000"/>
          </a:bodyPr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Если теперь, не выключая дисплея, залить в него программу вывода всех символов на экран, в первой же странице мы увидим такую картину.</a:t>
            </a:r>
            <a:endParaRPr lang="en-US" dirty="0">
              <a:solidFill>
                <a:srgbClr val="555555"/>
              </a:solidFill>
              <a:latin typeface="Roboto" panose="02000000000000000000" pitchFamily="2" charset="0"/>
            </a:endParaRPr>
          </a:p>
          <a:p>
            <a:pPr algn="l"/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Приглядевшись, можно заметить нашу рожицу на втором слева месте, то есть в ячейке с номером 1. Вот теперь стало понятно, что это за хаотичные символы. Это место под символы пользователя, которые могут быть сформированы </a:t>
            </a:r>
            <a:r>
              <a:rPr lang="ru-RU" b="0" i="0" dirty="0" err="1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программно</a:t>
            </a:r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. Но в отличие от всех остальных символов, дисплей про них забудет при первом же обесточивании, а значит, первое, что должна делать программа при запуске - записывать их в память дисплея снова.</a:t>
            </a:r>
          </a:p>
          <a:p>
            <a:pPr algn="l"/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Теоретически, таким образом можно решить проблему с отсутствующими русскими буквами, просто нарисовав их и записав в дисплей. Однако не у всех дисплеев хватит места на все недостающие буквы. Рожица на десятом месте намекает нам на то, что в данном дисплее всего 8 знакомест под программируемые символы. По неподтвержденным слухам, существуют дисплеи, позволяющие вмещать в себя до 32 символов, что уже достаточно для русификации хотя бы печатной части кириллицы</a:t>
            </a:r>
            <a:endParaRPr lang="en-US" dirty="0">
              <a:solidFill>
                <a:srgbClr val="555555"/>
              </a:solidFill>
              <a:latin typeface="Roboto" panose="02000000000000000000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753581-3D79-46B7-93D4-BA050F8E43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13" t="46920" r="9663" b="25021"/>
          <a:stretch/>
        </p:blipFill>
        <p:spPr>
          <a:xfrm>
            <a:off x="7893934" y="5419855"/>
            <a:ext cx="4133562" cy="118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80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2858F7-609A-43C6-851A-0E808AE9F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Выведем информацию с датчиков!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F85EEE-B7E5-4D6C-8105-EB01B2FD2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937" y="1810493"/>
            <a:ext cx="11029615" cy="1432328"/>
          </a:xfrm>
        </p:spPr>
        <p:txBody>
          <a:bodyPr>
            <a:normAutofit/>
          </a:bodyPr>
          <a:lstStyle/>
          <a:p>
            <a:r>
              <a:rPr lang="ru-RU" dirty="0"/>
              <a:t>1. Как обычно инициализируем дисплей.</a:t>
            </a:r>
          </a:p>
          <a:p>
            <a:r>
              <a:rPr lang="ru-RU" dirty="0"/>
              <a:t>2. Считаем значения с датчиков и запишем их в переменные</a:t>
            </a:r>
          </a:p>
          <a:p>
            <a:r>
              <a:rPr lang="ru-RU" dirty="0"/>
              <a:t>3. Выведем информацию на экран управляя положением надписей с помощью курсора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B2A109-688A-4211-A2AC-688C92501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836" y="3242821"/>
            <a:ext cx="9297698" cy="29245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EB46064-EBD4-4AE3-8BE0-D38C672AD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181" y="2246015"/>
            <a:ext cx="4801270" cy="449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7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631CE0-D28B-4223-A503-549452C53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</a:t>
            </a:r>
            <a:r>
              <a:rPr lang="en-US" dirty="0"/>
              <a:t>LCD </a:t>
            </a:r>
            <a:r>
              <a:rPr lang="ru-RU" dirty="0"/>
              <a:t>дисплей, как он устроен?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FCE041-9E6C-4BEC-963B-19DD1F4EB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377" y="1935400"/>
            <a:ext cx="5871053" cy="4650226"/>
          </a:xfrm>
        </p:spPr>
        <p:txBody>
          <a:bodyPr>
            <a:normAutofit fontScale="85000" lnSpcReduction="10000"/>
          </a:bodyPr>
          <a:lstStyle/>
          <a:p>
            <a:r>
              <a:rPr lang="ru-RU" b="0" i="0" dirty="0">
                <a:solidFill>
                  <a:srgbClr val="262525"/>
                </a:solidFill>
                <a:effectLst/>
                <a:latin typeface="Montserrat" panose="00000500000000000000" pitchFamily="2" charset="-52"/>
              </a:rPr>
              <a:t>"Сердцем" любого жидкокристаллического монитора является LCD-матрица (Liquid </a:t>
            </a:r>
            <a:r>
              <a:rPr lang="ru-RU" b="0" i="0" dirty="0" err="1">
                <a:solidFill>
                  <a:srgbClr val="262525"/>
                </a:solidFill>
                <a:effectLst/>
                <a:latin typeface="Montserrat" panose="00000500000000000000" pitchFamily="2" charset="-52"/>
              </a:rPr>
              <a:t>Cristall</a:t>
            </a:r>
            <a:r>
              <a:rPr lang="ru-RU" b="0" i="0" dirty="0">
                <a:solidFill>
                  <a:srgbClr val="262525"/>
                </a:solidFill>
                <a:effectLst/>
                <a:latin typeface="Montserrat" panose="00000500000000000000" pitchFamily="2" charset="-52"/>
              </a:rPr>
              <a:t> Display).</a:t>
            </a:r>
          </a:p>
          <a:p>
            <a:r>
              <a:rPr lang="ru-RU" b="0" i="0" dirty="0">
                <a:solidFill>
                  <a:srgbClr val="262525"/>
                </a:solidFill>
                <a:effectLst/>
                <a:latin typeface="Montserrat" panose="00000500000000000000" pitchFamily="2" charset="-52"/>
              </a:rPr>
              <a:t>Принцип работы любого жидкокристаллического экрана основан на свойстве жидких кристаллов изменять свое положение в пространстве из-за приложенного к ним напряжению. Если на пути света, прошедшего через жидкие кристаллы, поставить светофильтр (поляризатор), то, изменяя величину приложенного к жидким кристаллам напряжения, можно управлять количеством света, пропускаемого светофильтром.</a:t>
            </a:r>
          </a:p>
          <a:p>
            <a:r>
              <a:rPr lang="ru-RU" b="0" i="0" dirty="0">
                <a:solidFill>
                  <a:srgbClr val="262525"/>
                </a:solidFill>
                <a:effectLst/>
                <a:latin typeface="Montserrat" panose="00000500000000000000" pitchFamily="2" charset="-52"/>
              </a:rPr>
              <a:t> Если угол между плоскостями поляризации прошедшего сквозь жидкие кристаллы света и светофильтра составляет 0 градусов, то свет будет проходить сквозь поляризатор без потерь (максимальная прозрачность), если 90 градусов, то светофильтр будет пропускать минимальное количество света (минимальная прозрачность).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1DDDB1B-8800-40A0-AA45-21F952D3D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430" y="2034506"/>
            <a:ext cx="5495118" cy="412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3864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474C2D-39DF-4887-B127-9CECD82EC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Проблемы и пути их решения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516556-F2B6-41FE-89F0-175FC3CF2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802" y="1975422"/>
            <a:ext cx="7346751" cy="477417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1. Заметили ли вы проблемы? Какие именно? </a:t>
            </a:r>
          </a:p>
          <a:p>
            <a:r>
              <a:rPr lang="ru-RU" dirty="0"/>
              <a:t>2. Попробуем исправить это очищением экрана после вывода нужной нам информации используя функцию очистки: </a:t>
            </a:r>
            <a:endParaRPr lang="en-US" dirty="0"/>
          </a:p>
          <a:p>
            <a:r>
              <a:rPr lang="en-US" dirty="0"/>
              <a:t>3. </a:t>
            </a:r>
            <a:r>
              <a:rPr lang="ru-RU" dirty="0"/>
              <a:t>Что получилось? Стало еще хуже(( Попробуем очищать экран не так чисто, используем </a:t>
            </a:r>
            <a:r>
              <a:rPr lang="ru-RU" dirty="0" err="1"/>
              <a:t>дэлэй</a:t>
            </a:r>
            <a:r>
              <a:rPr lang="ru-RU" dirty="0"/>
              <a:t>.</a:t>
            </a:r>
            <a:endParaRPr lang="en-US" dirty="0"/>
          </a:p>
          <a:p>
            <a:r>
              <a:rPr lang="en-US" dirty="0"/>
              <a:t>4. </a:t>
            </a:r>
            <a:r>
              <a:rPr lang="ru-RU" dirty="0"/>
              <a:t>Стало получше, не остаются артефакты от старых чисел. Но появилась проблема с мерцанием экрана. В этом случае поступим хитро и умно. Будем очищать лишь ту часть экрана, информация на которой меняется. </a:t>
            </a:r>
            <a:r>
              <a:rPr lang="en-US" dirty="0"/>
              <a:t>(</a:t>
            </a:r>
            <a:r>
              <a:rPr lang="ru-RU" dirty="0"/>
              <a:t>функция очистки стирает весь экран целиком)</a:t>
            </a:r>
            <a:endParaRPr lang="en-US" dirty="0"/>
          </a:p>
          <a:p>
            <a:r>
              <a:rPr lang="en-US" dirty="0"/>
              <a:t>5. </a:t>
            </a:r>
            <a:r>
              <a:rPr lang="ru-RU" dirty="0"/>
              <a:t>Дабы не тормозить работу всего экрана да и дисплея в целом, воспользуемся уже привычным нам прерыванием. Очистим лишь часть с данными а надписи не будем трогать.</a:t>
            </a:r>
          </a:p>
          <a:p>
            <a:r>
              <a:rPr lang="ru-RU" dirty="0"/>
              <a:t>6. Как видим стало лучше, мерцает только строка с данными и то не часто. Можно подобрать оптимальные значения обновления </a:t>
            </a:r>
            <a:r>
              <a:rPr lang="ru-RU"/>
              <a:t>при необходимости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259B37-2142-41D0-9E28-398799FC2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853" y="2424725"/>
            <a:ext cx="1552792" cy="2191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9F75F47-82D8-48A0-B2D2-D36A116F6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118" y="3550724"/>
            <a:ext cx="4048690" cy="196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04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66C0F-7762-4D4B-A78C-8CB8F1555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</a:t>
            </a:r>
            <a:r>
              <a:rPr lang="en-US" dirty="0"/>
              <a:t>LCD </a:t>
            </a:r>
            <a:r>
              <a:rPr lang="ru-RU" dirty="0"/>
              <a:t>дисплей, назначение и принцип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15C32F-2621-4DB4-806D-460AB7BF8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40" y="1799617"/>
            <a:ext cx="5527777" cy="4873557"/>
          </a:xfrm>
        </p:spPr>
        <p:txBody>
          <a:bodyPr>
            <a:normAutofit fontScale="92500" lnSpcReduction="10000"/>
          </a:bodyPr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Раньше, когда компьютеры были большие, а мониторы маленькие, подобные дисплеи назывались алфавитно-цифровыми, потому что, судя по названию, они могли высвечивать только определенные буквы, цифры ну и прочие символы, заранее прописанные в память.</a:t>
            </a:r>
          </a:p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в современных, наиболее часто встречающихся жидкокристаллических алфавитно-цифровых дисплеях, символ представляет собой матрицу из сорока точек, 5 по горизонтали, 8 по вертикали. </a:t>
            </a:r>
          </a:p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Строк может быть 2 или 4, редко больше. Столбцов 16, 20 и 24, остальные экземпляры являются экзотикой. Называют модели по числу символов и строк, первые две цифры - количество символов, вторые две - количество строк. Вот так выглядит один из самых часто встречающихся у нас дисплей LCD 1602.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627218-F12A-4C3C-B29E-D2B8237CB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96" t="44598" r="39985" b="15945"/>
          <a:stretch/>
        </p:blipFill>
        <p:spPr>
          <a:xfrm>
            <a:off x="5788474" y="1956427"/>
            <a:ext cx="2398713" cy="227996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932F93D-BEF5-4227-91A5-57E91A9558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7421" y="2987603"/>
            <a:ext cx="3497939" cy="12492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8417516-1700-45F5-AC24-88B820C239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731" y="4282548"/>
            <a:ext cx="3810659" cy="245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85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A14C7-9548-493C-8AEB-77ABB20AF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Способы подключения дисплеев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3D369E-1612-4517-B8A9-2EC6FEB3AA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273" y="1715956"/>
            <a:ext cx="4807931" cy="4947491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Первый  самый прямой, к каждому </a:t>
            </a:r>
            <a:r>
              <a:rPr lang="ru-RU" b="0" i="0" dirty="0" err="1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пину</a:t>
            </a:r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 дисплея подключается свой </a:t>
            </a:r>
            <a:r>
              <a:rPr lang="ru-RU" b="0" i="0" dirty="0" err="1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пин</a:t>
            </a:r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 от контроллера (не считая питания, разумеется). Все бы хорошо и понятно, но проблема в том, что </a:t>
            </a:r>
            <a:r>
              <a:rPr lang="ru-RU" b="0" i="0" dirty="0" err="1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пинов</a:t>
            </a:r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 потребуется очень много, до 12 штук, если есть необходимость полностью контролировать  процесс. Это очень много!!</a:t>
            </a:r>
          </a:p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Однако некоторые жадные и ленивые инженеры не пожелали с этим мириться и придумали адаптер - устройство, выполняющее процесс формирования сигналов для дисплея от команд контроллера, передаваемых по двухпроводной шине i2с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81EF1C5-DDDE-4B7B-93F8-1800B454D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8479" y="1970445"/>
            <a:ext cx="2846341" cy="215408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260D4E-0369-4C88-841A-9902D8525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204" y="3540606"/>
            <a:ext cx="3858885" cy="300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17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883B55-2FDB-4942-A13D-AD2063225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Подключение дисплея через адаптер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27182A-FA4B-44CB-911E-B274C5672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281" y="1819373"/>
            <a:ext cx="6457700" cy="2255080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Адаптер припаивается прямо к дисплею, лишь немного увеличивая его габарит по глубине, и делает жизнь гораздо проще и веселее.</a:t>
            </a:r>
          </a:p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Схема подключения с адаптером сократилась до минимума. В нашем случае подключаем к желтым </a:t>
            </a:r>
            <a:r>
              <a:rPr lang="ru-RU" b="0" i="0" dirty="0" err="1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пина</a:t>
            </a:r>
            <a:r>
              <a:rPr lang="ru-RU" dirty="0" err="1">
                <a:solidFill>
                  <a:srgbClr val="555555"/>
                </a:solidFill>
                <a:latin typeface="Roboto" panose="02000000000000000000" pitchFamily="2" charset="0"/>
              </a:rPr>
              <a:t>м</a:t>
            </a:r>
            <a:r>
              <a:rPr lang="ru-RU" dirty="0">
                <a:solidFill>
                  <a:srgbClr val="555555"/>
                </a:solidFill>
                <a:latin typeface="Roboto" panose="02000000000000000000" pitchFamily="2" charset="0"/>
              </a:rPr>
              <a:t>: </a:t>
            </a:r>
            <a:r>
              <a:rPr lang="en-US" dirty="0">
                <a:solidFill>
                  <a:srgbClr val="555555"/>
                </a:solidFill>
                <a:latin typeface="Roboto" panose="02000000000000000000" pitchFamily="2" charset="0"/>
              </a:rPr>
              <a:t>GND, VCC, SDA, SCL.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A4019E-C854-4D79-B289-736E9CF98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2198" y="1944273"/>
            <a:ext cx="4299437" cy="27502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D12135-7068-4DCD-95DE-B4DE83C68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025" y="4074453"/>
            <a:ext cx="7001185" cy="269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64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29DBC0-53E0-4C7D-B13F-2026F55DE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</a:t>
            </a:r>
            <a:r>
              <a:rPr lang="en-US" dirty="0"/>
              <a:t>I2C</a:t>
            </a:r>
            <a:r>
              <a:rPr lang="ru-RU" dirty="0"/>
              <a:t>???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7D5A40-3302-46B8-9EA2-C5C905EC2B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6" cy="3678303"/>
          </a:xfrm>
        </p:spPr>
        <p:txBody>
          <a:bodyPr>
            <a:normAutofit lnSpcReduction="10000"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Шина I2C представляет собой модификацию последовательного протокола обмена данными, способную в обычном «быстром» режиме передавать последовательные 8-битные данные на скоростях от 100 до 400 кбит/с. Процесс обмена данными реализуется здесь всего по двум проводам (не считая общего провода): линия данных SDA и линия синхронизации SCL.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Каждое из соединенных с шиной устройств имеет свой уникальный адрес, определяется по нему, и, в соответствии с назначением устройства, может работать как приемник либо как передатчик. При передаче данных эти устройства способны быть ведущими (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master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 или ведомыми (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slave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). Ведущим выступает то из устройств, которое начинает передачу данных и генерирует синхронизирующие сигналы на линии SCL. Ведомым, по отношению к ведущему, считается при этом устройство-адресат.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каждый момент действия шины I2C только одно устройство может выступать ведущим, оно формирует на линию SCL сигнал. Ведущий может быть либо ведущим-приемником, либо ведущим-передатчиком.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A4486F-8F63-46BA-9028-2A025A1C3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39" y="5858799"/>
            <a:ext cx="9928016" cy="91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61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B681A0-4CE8-43BA-ACE6-7CE8A8E83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Начинаем программировать!!!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86ABBC-2916-4437-8383-9749C0B29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083" y="607829"/>
            <a:ext cx="11029615" cy="5332810"/>
          </a:xfrm>
        </p:spPr>
        <p:txBody>
          <a:bodyPr/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С аппаратным подключением разобрались. Осталось подключить </a:t>
            </a:r>
            <a:r>
              <a:rPr lang="ru-RU" b="0" i="0" dirty="0" err="1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программно</a:t>
            </a:r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, то есть добавить в скетч библиотеку, поддерживающую работы через i2c адаптер. Называется она так:  “LiquidCrystal_I2C”, </a:t>
            </a:r>
            <a:r>
              <a:rPr lang="ru-RU" b="0" i="0" dirty="0" err="1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подкдючается</a:t>
            </a:r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 так:</a:t>
            </a:r>
          </a:p>
          <a:p>
            <a:endParaRPr lang="ru-RU" dirty="0">
              <a:solidFill>
                <a:srgbClr val="555555"/>
              </a:solidFill>
              <a:latin typeface="Roboto" panose="02000000000000000000" pitchFamily="2" charset="0"/>
            </a:endParaRPr>
          </a:p>
          <a:p>
            <a:endParaRPr lang="ru-RU" b="0" i="0" dirty="0">
              <a:solidFill>
                <a:srgbClr val="555555"/>
              </a:solidFill>
              <a:effectLst/>
              <a:latin typeface="Roboto" panose="02000000000000000000" pitchFamily="2" charset="0"/>
            </a:endParaRPr>
          </a:p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Первая строка подключает протокол i2c, вторая саму библиотеку. Инициируем и запускаем дисплей: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E03EB3-45F3-4F19-94B9-CF7CB842E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24" y="2781210"/>
            <a:ext cx="8926171" cy="64779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23CAE2-72B4-40C8-B8E9-6D75F42B35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07" y="4339279"/>
            <a:ext cx="11536385" cy="169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618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B681A0-4CE8-43BA-ACE6-7CE8A8E83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программируем!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86ABBC-2916-4437-8383-9749C0B29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083" y="607829"/>
            <a:ext cx="11029615" cy="5332810"/>
          </a:xfrm>
        </p:spPr>
        <p:txBody>
          <a:bodyPr/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Все готово, экран светится и он пуст. Выведем на него стандартное для цифровых устройств приветствие, для чего зальем в </a:t>
            </a:r>
            <a:r>
              <a:rPr lang="ru-RU" b="0" i="0" dirty="0" err="1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Ардуино</a:t>
            </a:r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 следующую программу</a:t>
            </a:r>
            <a:r>
              <a:rPr lang="en-US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. </a:t>
            </a:r>
            <a:r>
              <a:rPr lang="ru-RU" sz="3200" dirty="0">
                <a:solidFill>
                  <a:srgbClr val="555555"/>
                </a:solidFill>
                <a:latin typeface="Roboto" panose="02000000000000000000" pitchFamily="2" charset="0"/>
              </a:rPr>
              <a:t>Что получилось??</a:t>
            </a:r>
          </a:p>
          <a:p>
            <a:endParaRPr lang="en-US" b="0" i="0" dirty="0">
              <a:solidFill>
                <a:srgbClr val="555555"/>
              </a:solidFill>
              <a:effectLst/>
              <a:latin typeface="Roboto" panose="02000000000000000000" pitchFamily="2" charset="0"/>
            </a:endParaRPr>
          </a:p>
          <a:p>
            <a:endParaRPr lang="en-US" dirty="0">
              <a:solidFill>
                <a:srgbClr val="555555"/>
              </a:solidFill>
              <a:latin typeface="Roboto" panose="02000000000000000000" pitchFamily="2" charset="0"/>
            </a:endParaRPr>
          </a:p>
          <a:p>
            <a:endParaRPr lang="en-US" b="0" i="0" dirty="0">
              <a:solidFill>
                <a:srgbClr val="555555"/>
              </a:solidFill>
              <a:effectLst/>
              <a:latin typeface="Roboto" panose="02000000000000000000" pitchFamily="2" charset="0"/>
            </a:endParaRPr>
          </a:p>
          <a:p>
            <a:endParaRPr lang="ru-RU" b="0" i="0" dirty="0">
              <a:solidFill>
                <a:srgbClr val="555555"/>
              </a:solidFill>
              <a:effectLst/>
              <a:latin typeface="Roboto" panose="02000000000000000000" pitchFamily="2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007516-3B8D-4A5C-A6B8-358242441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83" y="2660012"/>
            <a:ext cx="11545911" cy="374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655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B681A0-4CE8-43BA-ACE6-7CE8A8E83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программируем!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86ABBC-2916-4437-8383-9749C0B29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510" y="2266946"/>
            <a:ext cx="11029615" cy="1805433"/>
          </a:xfrm>
        </p:spPr>
        <p:txBody>
          <a:bodyPr/>
          <a:lstStyle/>
          <a:p>
            <a:r>
              <a:rPr lang="ru-RU" b="0" i="0" dirty="0">
                <a:solidFill>
                  <a:srgbClr val="555555"/>
                </a:solidFill>
                <a:effectLst/>
                <a:latin typeface="Roboto" panose="02000000000000000000" pitchFamily="2" charset="0"/>
              </a:rPr>
              <a:t>А давайте, для разнообразия, сделаем надпись в две строки и сдвинем их в центр экрана? Для этого добавим в программу несколько строк с позиционированием курсора. Что вышло в итоге?</a:t>
            </a:r>
            <a:endParaRPr lang="en-US" b="0" i="0" dirty="0">
              <a:solidFill>
                <a:srgbClr val="555555"/>
              </a:solidFill>
              <a:effectLst/>
              <a:latin typeface="Roboto" panose="02000000000000000000" pitchFamily="2" charset="0"/>
            </a:endParaRPr>
          </a:p>
          <a:p>
            <a:endParaRPr lang="en-US" dirty="0">
              <a:solidFill>
                <a:srgbClr val="555555"/>
              </a:solidFill>
              <a:latin typeface="Roboto" panose="02000000000000000000" pitchFamily="2" charset="0"/>
            </a:endParaRPr>
          </a:p>
          <a:p>
            <a:endParaRPr lang="en-US" b="0" i="0" dirty="0">
              <a:solidFill>
                <a:srgbClr val="555555"/>
              </a:solidFill>
              <a:effectLst/>
              <a:latin typeface="Roboto" panose="02000000000000000000" pitchFamily="2" charset="0"/>
            </a:endParaRPr>
          </a:p>
          <a:p>
            <a:endParaRPr lang="ru-RU" b="0" i="0" dirty="0">
              <a:solidFill>
                <a:srgbClr val="555555"/>
              </a:solidFill>
              <a:effectLst/>
              <a:latin typeface="Roboto" panose="02000000000000000000" pitchFamily="2" charset="0"/>
            </a:endParaRP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ED5415-D99B-4440-81CA-E4C465DF6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35" y="2837131"/>
            <a:ext cx="11411464" cy="341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473801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126</TotalTime>
  <Words>1534</Words>
  <Application>Microsoft Office PowerPoint</Application>
  <PresentationFormat>Широкоэкранный</PresentationFormat>
  <Paragraphs>75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Corbel</vt:lpstr>
      <vt:lpstr>Gill Sans MT</vt:lpstr>
      <vt:lpstr>Montserrat</vt:lpstr>
      <vt:lpstr>Roboto</vt:lpstr>
      <vt:lpstr>Wingdings 2</vt:lpstr>
      <vt:lpstr>Дивиденд</vt:lpstr>
      <vt:lpstr> LCD дисплей</vt:lpstr>
      <vt:lpstr>Что такое LCD дисплей, как он устроен?</vt:lpstr>
      <vt:lpstr>Что такое LCD дисплей, назначение и принцип работы</vt:lpstr>
      <vt:lpstr>Способы подключения дисплеев</vt:lpstr>
      <vt:lpstr>Подключение дисплея через адаптер</vt:lpstr>
      <vt:lpstr>Что такое I2C???</vt:lpstr>
      <vt:lpstr>Начинаем программировать!!!</vt:lpstr>
      <vt:lpstr> программируем!</vt:lpstr>
      <vt:lpstr> программируем!</vt:lpstr>
      <vt:lpstr>А что вообще может наш экран?</vt:lpstr>
      <vt:lpstr>Что может выводить дисплей</vt:lpstr>
      <vt:lpstr>Что может выводить дисплей</vt:lpstr>
      <vt:lpstr>Итоги проверки. Вывод нужных символов</vt:lpstr>
      <vt:lpstr>Вывод нужных символов</vt:lpstr>
      <vt:lpstr>Как вывести то, чего нет? Нет в памяти дисплея конечно)</vt:lpstr>
      <vt:lpstr>Вывод нашего символа</vt:lpstr>
      <vt:lpstr>Вывод нашего символа</vt:lpstr>
      <vt:lpstr>Что в итоге мы сделали и как научили экран писать символы которых нет?</vt:lpstr>
      <vt:lpstr>Выведем информацию с датчиков!</vt:lpstr>
      <vt:lpstr>Проблемы и пути их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LCD дисплей</dc:title>
  <dc:creator>Ангелина Василенко</dc:creator>
  <cp:lastModifiedBy>Ангелина Василенко</cp:lastModifiedBy>
  <cp:revision>5</cp:revision>
  <dcterms:created xsi:type="dcterms:W3CDTF">2024-01-12T13:55:52Z</dcterms:created>
  <dcterms:modified xsi:type="dcterms:W3CDTF">2024-01-12T16:20:38Z</dcterms:modified>
</cp:coreProperties>
</file>