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711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181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161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501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116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755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712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277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641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534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194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23901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357D63-3626-4416-AA7B-E3B33A88AB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Практическая электроника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F013D6-5C8D-4BFE-B63E-14D50AA676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Основы электроники, пайки, </a:t>
            </a:r>
            <a:r>
              <a:rPr lang="ru-RU" dirty="0" err="1"/>
              <a:t>электроизмерений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888F88-F106-4151-91DA-09B8F14145C3}"/>
              </a:ext>
            </a:extLst>
          </p:cNvPr>
          <p:cNvSpPr txBox="1"/>
          <p:nvPr/>
        </p:nvSpPr>
        <p:spPr>
          <a:xfrm>
            <a:off x="1392025" y="3648174"/>
            <a:ext cx="94079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Изучение основных законов электрических цепей.</a:t>
            </a:r>
          </a:p>
          <a:p>
            <a:r>
              <a:rPr lang="ru-RU" sz="2800" dirty="0">
                <a:solidFill>
                  <a:schemeClr val="bg1"/>
                </a:solidFill>
              </a:rPr>
              <a:t>Изучение электрических свойств проводников практическим способом.</a:t>
            </a: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B56EF2-A57F-4EF0-8784-3DA7E04E0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749" y="696572"/>
            <a:ext cx="4251489" cy="21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775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525F46-E99F-4B80-A2B9-D55EF26E6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определения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5AF50A-24F1-4E36-807D-12A521D88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52216"/>
            <a:ext cx="6830829" cy="3678303"/>
          </a:xfrm>
        </p:spPr>
        <p:txBody>
          <a:bodyPr/>
          <a:lstStyle/>
          <a:p>
            <a:r>
              <a:rPr lang="ru-RU" b="1" i="1" dirty="0"/>
              <a:t>Электрический ток </a:t>
            </a:r>
            <a:r>
              <a:rPr lang="ru-RU" dirty="0"/>
              <a:t>– это направленное движение заряженных частиц. Единица измерения величины тока (𝐼) в СИ — ампер (А). Для поддержания постоянного электрического тока требуются наличие свободных заряженных частиц, замкнутая электрическая цепь и постоянная разность электрических потенциалов — напряжение. </a:t>
            </a:r>
          </a:p>
          <a:p>
            <a:r>
              <a:rPr lang="ru-RU" b="1" i="1" dirty="0"/>
              <a:t>Сила тока </a:t>
            </a:r>
            <a:r>
              <a:rPr lang="ru-RU" dirty="0"/>
              <a:t>– скалярная величина, равная отношению заряда q, прошедшего через поперечное сечение проводника, к промежутку времени t, в течение которого шёл ток. 𝐼 = 𝑞 </a:t>
            </a:r>
            <a:r>
              <a:rPr lang="en-US" dirty="0"/>
              <a:t>/</a:t>
            </a:r>
            <a:r>
              <a:rPr lang="ru-RU" dirty="0"/>
              <a:t> 𝑡  где 𝐼 — сила тока, 𝑞 — заряд, 𝑡 — время. </a:t>
            </a:r>
          </a:p>
        </p:txBody>
      </p:sp>
      <p:pic>
        <p:nvPicPr>
          <p:cNvPr id="1026" name="Picture 2" descr="Электрический ток и условия его существования - простыми словами">
            <a:extLst>
              <a:ext uri="{FF2B5EF4-FFF2-40B4-BE49-F238E27FC236}">
                <a16:creationId xmlns:a16="http://schemas.microsoft.com/office/drawing/2014/main" id="{A3CEEFDD-3123-44A4-A0FC-BEF1C48FD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021" y="2431723"/>
            <a:ext cx="43815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26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1BA3F7-D295-470A-A9DB-6559CD66E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определения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68396C-DE86-4C6D-B064-ED6082F07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6328654" cy="3975348"/>
          </a:xfrm>
        </p:spPr>
        <p:txBody>
          <a:bodyPr/>
          <a:lstStyle/>
          <a:p>
            <a:r>
              <a:rPr lang="ru-RU" b="1" i="1" dirty="0"/>
              <a:t>Напряжение</a:t>
            </a:r>
            <a:r>
              <a:rPr lang="ru-RU" dirty="0"/>
              <a:t> – физическая величина, равная отношению работы по перемещению заряда, выполненной электрическим полем, к величине заряда. Единица измерения напряжения (𝑈) в СИ — вольт (В)</a:t>
            </a:r>
          </a:p>
          <a:p>
            <a:r>
              <a:rPr lang="ru-RU" b="1" i="1" dirty="0"/>
              <a:t>Электрическое сопротивление </a:t>
            </a:r>
            <a:r>
              <a:rPr lang="ru-RU" dirty="0"/>
              <a:t>– физическая величина, которая характеризует способность электрического проводника препятствовать прохождению электрического тока. Единица измерения сопротивления (𝑅) в СИ — ом (Ом). </a:t>
            </a:r>
          </a:p>
        </p:txBody>
      </p:sp>
      <p:pic>
        <p:nvPicPr>
          <p:cNvPr id="2052" name="Picture 4" descr="РЕАЛЬНАЯ ФИЗИКА. Электрический ток. Закон Ома">
            <a:extLst>
              <a:ext uri="{FF2B5EF4-FFF2-40B4-BE49-F238E27FC236}">
                <a16:creationId xmlns:a16="http://schemas.microsoft.com/office/drawing/2014/main" id="{6B2D02E4-DF46-4ED8-A380-DC8330D26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90" y="2941875"/>
            <a:ext cx="4447917" cy="245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762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689AC5-172B-47B9-80B9-AAEDCD633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Краткая  теория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921512-C376-46F2-89CB-2196E2592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7"/>
            <a:ext cx="6856555" cy="1873030"/>
          </a:xfrm>
        </p:spPr>
        <p:txBody>
          <a:bodyPr>
            <a:normAutofit fontScale="92500"/>
          </a:bodyPr>
          <a:lstStyle/>
          <a:p>
            <a:r>
              <a:rPr lang="ru-RU" b="0" i="0" dirty="0">
                <a:solidFill>
                  <a:srgbClr val="202124"/>
                </a:solidFill>
                <a:effectLst/>
                <a:latin typeface="Google Sans"/>
              </a:rPr>
              <a:t>Среди наиболее распространённых твёрдых </a:t>
            </a:r>
            <a:r>
              <a:rPr lang="ru-RU" b="0" i="0" dirty="0">
                <a:solidFill>
                  <a:srgbClr val="040C28"/>
                </a:solidFill>
                <a:effectLst/>
                <a:latin typeface="Google Sans"/>
              </a:rPr>
              <a:t>проводников</a:t>
            </a:r>
            <a:r>
              <a:rPr lang="ru-RU" b="0" i="0" dirty="0">
                <a:solidFill>
                  <a:srgbClr val="202124"/>
                </a:solidFill>
                <a:effectLst/>
                <a:latin typeface="Google Sans"/>
              </a:rPr>
              <a:t> известны металлы, полуметаллы, углерод (в виде угля и графита). </a:t>
            </a:r>
          </a:p>
          <a:p>
            <a:r>
              <a:rPr lang="ru-RU" b="0" i="0" dirty="0">
                <a:solidFill>
                  <a:srgbClr val="202124"/>
                </a:solidFill>
                <a:effectLst/>
                <a:latin typeface="Google Sans"/>
              </a:rPr>
              <a:t>Пример проводящих жидкостей при нормальных условиях — ртуть, электролиты, при высоких температурах — расплавы металлов.</a:t>
            </a:r>
          </a:p>
          <a:p>
            <a:r>
              <a:rPr lang="ru-RU" b="0" i="0" dirty="0">
                <a:solidFill>
                  <a:srgbClr val="202124"/>
                </a:solidFill>
                <a:effectLst/>
                <a:latin typeface="Google Sans"/>
              </a:rPr>
              <a:t> Пример проводящих газов — ионизированный газ (плазма).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8BB84F-7BC9-4B87-9F77-F3A4C80BCEDC}"/>
              </a:ext>
            </a:extLst>
          </p:cNvPr>
          <p:cNvSpPr txBox="1"/>
          <p:nvPr/>
        </p:nvSpPr>
        <p:spPr>
          <a:xfrm>
            <a:off x="662234" y="4248114"/>
            <a:ext cx="68565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/>
              <a:t>Электрическое сопротивление </a:t>
            </a:r>
            <a:r>
              <a:rPr lang="ru-RU" dirty="0"/>
              <a:t>– физическая величина, которая характеризует способность электрического проводника препятствовать прохождению электрического тока. Единица измерения сопротивления (𝑅) в СИ — ом (Ом)</a:t>
            </a:r>
          </a:p>
        </p:txBody>
      </p:sp>
      <p:pic>
        <p:nvPicPr>
          <p:cNvPr id="3074" name="Picture 2" descr="Электрическое сопротивление – RxTx.su">
            <a:extLst>
              <a:ext uri="{FF2B5EF4-FFF2-40B4-BE49-F238E27FC236}">
                <a16:creationId xmlns:a16="http://schemas.microsoft.com/office/drawing/2014/main" id="{E7270DA4-FEF1-4BEC-8F46-8029C852E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044" y="2936337"/>
            <a:ext cx="4626148" cy="262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662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BF892A-5DE6-45CF-8415-B6D7112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Краткая  теория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3B40167F-F14B-412A-ACEC-19D7D6A1B89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sz="2400" dirty="0"/>
                  <a:t>От чего же зависит сопротивление?</a:t>
                </a:r>
              </a:p>
              <a:p>
                <a:pPr marL="449580" indent="449580" algn="just">
                  <a:lnSpc>
                    <a:spcPct val="150000"/>
                  </a:lnSpc>
                </a:pP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Величина сопротивления зависит от формы и размеров проводника, а также от свойств материала, из которого он сделан. Для однородного цилиндрического проводника:</a:t>
                </a:r>
              </a:p>
              <a:p>
                <a:pPr marL="449580"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</m:t>
                    </m:r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𝜌</m:t>
                    </m:r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∙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𝑙</m:t>
                        </m:r>
                      </m:num>
                      <m:den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𝑆</m:t>
                        </m:r>
                      </m:den>
                    </m:f>
                    <m:r>
                      <a:rPr lang="ru-RU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endParaRPr lang="ru-RU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449580" algn="just">
                  <a:lnSpc>
                    <a:spcPct val="150000"/>
                  </a:lnSpc>
                </a:pP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где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– длина проводника,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– площадь поперечного сечения,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𝜌</m:t>
                    </m:r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– удельное электрическое сопротивление материала проводника.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3B40167F-F14B-412A-ACEC-19D7D6A1B89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52" t="-2819" r="-5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3691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27CF14-4879-48D7-A4C4-04F538DD7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Краткая теория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531D2D-81ED-4ADF-AC31-FBCC21000F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/>
              <a:t>Работа электрического ток</a:t>
            </a:r>
            <a:r>
              <a:rPr lang="ru-RU" dirty="0"/>
              <a:t>а на участке цепи пропорциональна напряжению на её концах и количеству заряда, проходящего по этому участку:</a:t>
            </a:r>
          </a:p>
          <a:p>
            <a:pPr marL="0" indent="0">
              <a:buNone/>
            </a:pPr>
            <a:r>
              <a:rPr lang="ru-RU" dirty="0"/>
              <a:t> 𝐴 = 𝑈 ∙ 𝑞 </a:t>
            </a:r>
          </a:p>
          <a:p>
            <a:r>
              <a:rPr lang="ru-RU" dirty="0"/>
              <a:t>Работа электрического тока на участке цепи пропорциональна силе тока, времени прохождения заряда и напряжению на концах участка цепи:</a:t>
            </a:r>
          </a:p>
          <a:p>
            <a:pPr marL="0" indent="0">
              <a:buNone/>
            </a:pPr>
            <a:r>
              <a:rPr lang="ru-RU" dirty="0"/>
              <a:t> 𝐴 = 𝑈 ∙ 𝐼 ∙ 𝑡 </a:t>
            </a:r>
          </a:p>
          <a:p>
            <a:r>
              <a:rPr lang="ru-RU" b="1" i="1" dirty="0"/>
              <a:t> Мощность электрического тока </a:t>
            </a:r>
            <a:r>
              <a:rPr lang="ru-RU" dirty="0"/>
              <a:t>— это отношение работы, произведенной электрическим током, ко времени, в течение которого эта работа совершена.</a:t>
            </a:r>
          </a:p>
          <a:p>
            <a:pPr marL="0" indent="0">
              <a:buNone/>
            </a:pPr>
            <a:r>
              <a:rPr lang="ru-RU" dirty="0"/>
              <a:t> 𝑃 = 𝐴 𝑡 </a:t>
            </a:r>
          </a:p>
          <a:p>
            <a:r>
              <a:rPr lang="ru-RU" dirty="0"/>
              <a:t> где 𝑃 – мощность электрического тока (Вт), 𝐴 – работа электрического тока (Дж),𝑡 – время протекания тока (c). </a:t>
            </a:r>
          </a:p>
        </p:txBody>
      </p:sp>
    </p:spTree>
    <p:extLst>
      <p:ext uri="{BB962C8B-B14F-4D97-AF65-F5344CB8AC3E}">
        <p14:creationId xmlns:p14="http://schemas.microsoft.com/office/powerpoint/2010/main" val="271471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EF20AA-4F09-47C7-A1BB-5BF47B215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Задание 1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54F4E5-B50B-4F46-9F6B-456487591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38228"/>
            <a:ext cx="11029615" cy="4647414"/>
          </a:xfrm>
        </p:spPr>
        <p:txBody>
          <a:bodyPr>
            <a:normAutofit fontScale="85000" lnSpcReduction="10000"/>
          </a:bodyPr>
          <a:lstStyle/>
          <a:p>
            <a:r>
              <a:rPr lang="ru-RU" sz="2400" b="1" dirty="0"/>
              <a:t> </a:t>
            </a:r>
            <a:r>
              <a:rPr lang="ru-RU" sz="2800" b="1" dirty="0"/>
              <a:t>Определение сопротивления проводника методом вольтметра-амперметра</a:t>
            </a:r>
          </a:p>
          <a:p>
            <a:r>
              <a:rPr lang="ru-RU" sz="2000" dirty="0"/>
              <a:t>Если практическим путем определить величину силы тока, протекающего через проводник, и величину напряжения, падающего на проводнике, то по закону Ома можно вычислить значение электрического сопротивления.</a:t>
            </a:r>
          </a:p>
          <a:p>
            <a:r>
              <a:rPr lang="ru-RU" sz="2000" dirty="0"/>
              <a:t>Используя паяльник соберите схему измерительной установки, представленную на рисунке. </a:t>
            </a:r>
          </a:p>
          <a:p>
            <a:r>
              <a:rPr lang="ru-RU" sz="2000" dirty="0"/>
              <a:t>Обратите внимание, что при работе, лампа может существенно нагреваться!!!</a:t>
            </a:r>
          </a:p>
          <a:p>
            <a:r>
              <a:rPr lang="ru-RU" sz="2800" b="1" dirty="0"/>
              <a:t>Исследование зависимости сопротивления проводника от температуры.</a:t>
            </a:r>
            <a:endParaRPr lang="ru-RU" sz="2000" b="1" dirty="0"/>
          </a:p>
          <a:p>
            <a:r>
              <a:rPr lang="ru-RU" sz="2000" dirty="0"/>
              <a:t>При нагревании проводника, его электрическое сопротивление изменяется. Соберите установку в соответствии с рисунком. </a:t>
            </a:r>
          </a:p>
          <a:p>
            <a:r>
              <a:rPr lang="ru-RU" sz="2000" dirty="0"/>
              <a:t>Измеряйте сопротивление электрической лампочки методом вольтметра амперметра через каждые 10 секунд (советуется фиксировать показания приборов используя фотокамеру на телефоне). Внесите полученные данные в файл «заготовки 2» и следуя инструкции в файле выполните предложенные задания.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31711057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93</TotalTime>
  <Words>548</Words>
  <Application>Microsoft Office PowerPoint</Application>
  <PresentationFormat>Широкоэкранный</PresentationFormat>
  <Paragraphs>36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Cambria Math</vt:lpstr>
      <vt:lpstr>Corbel</vt:lpstr>
      <vt:lpstr>Gill Sans MT</vt:lpstr>
      <vt:lpstr>Google Sans</vt:lpstr>
      <vt:lpstr>Times New Roman</vt:lpstr>
      <vt:lpstr>Wingdings 2</vt:lpstr>
      <vt:lpstr>Дивиденд</vt:lpstr>
      <vt:lpstr>Практическая электроника</vt:lpstr>
      <vt:lpstr>Основные определения</vt:lpstr>
      <vt:lpstr>Основные определения</vt:lpstr>
      <vt:lpstr>Краткая  теория</vt:lpstr>
      <vt:lpstr>Краткая  теория</vt:lpstr>
      <vt:lpstr>Краткая теория</vt:lpstr>
      <vt:lpstr>Задание 1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Практическая электроника</dc:title>
  <dc:creator>Ангелина Василенко</dc:creator>
  <cp:lastModifiedBy>Ангелина Василенко</cp:lastModifiedBy>
  <cp:revision>14</cp:revision>
  <dcterms:created xsi:type="dcterms:W3CDTF">2024-02-02T19:00:27Z</dcterms:created>
  <dcterms:modified xsi:type="dcterms:W3CDTF">2024-02-09T14:50:20Z</dcterms:modified>
</cp:coreProperties>
</file>