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7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гелина Василенко" userId="db461238fe999210" providerId="LiveId" clId="{96D3CDD8-A2D8-4851-966C-3DF648DD4656}"/>
    <pc:docChg chg="undo custSel addSld modSld">
      <pc:chgData name="Ангелина Василенко" userId="db461238fe999210" providerId="LiveId" clId="{96D3CDD8-A2D8-4851-966C-3DF648DD4656}" dt="2024-03-30T11:50:46.742" v="768" actId="403"/>
      <pc:docMkLst>
        <pc:docMk/>
      </pc:docMkLst>
      <pc:sldChg chg="modSp new mod">
        <pc:chgData name="Ангелина Василенко" userId="db461238fe999210" providerId="LiveId" clId="{96D3CDD8-A2D8-4851-966C-3DF648DD4656}" dt="2024-03-30T08:49:18.139" v="237" actId="20577"/>
        <pc:sldMkLst>
          <pc:docMk/>
          <pc:sldMk cId="1341537060" sldId="256"/>
        </pc:sldMkLst>
        <pc:spChg chg="mod">
          <ac:chgData name="Ангелина Василенко" userId="db461238fe999210" providerId="LiveId" clId="{96D3CDD8-A2D8-4851-966C-3DF648DD4656}" dt="2024-03-30T08:48:27.731" v="83" actId="20577"/>
          <ac:spMkLst>
            <pc:docMk/>
            <pc:sldMk cId="1341537060" sldId="256"/>
            <ac:spMk id="2" creationId="{B28D242B-5ECE-4759-9751-281513D9C71C}"/>
          </ac:spMkLst>
        </pc:spChg>
        <pc:spChg chg="mod">
          <ac:chgData name="Ангелина Василенко" userId="db461238fe999210" providerId="LiveId" clId="{96D3CDD8-A2D8-4851-966C-3DF648DD4656}" dt="2024-03-30T08:49:18.139" v="237" actId="20577"/>
          <ac:spMkLst>
            <pc:docMk/>
            <pc:sldMk cId="1341537060" sldId="256"/>
            <ac:spMk id="3" creationId="{16653EE5-B097-4B21-A4C4-DADFF08BCE99}"/>
          </ac:spMkLst>
        </pc:spChg>
      </pc:sldChg>
      <pc:sldChg chg="addSp delSp modSp new mod">
        <pc:chgData name="Ангелина Василенко" userId="db461238fe999210" providerId="LiveId" clId="{96D3CDD8-A2D8-4851-966C-3DF648DD4656}" dt="2024-03-30T11:38:40.589" v="256" actId="1076"/>
        <pc:sldMkLst>
          <pc:docMk/>
          <pc:sldMk cId="295804912" sldId="257"/>
        </pc:sldMkLst>
        <pc:spChg chg="mod">
          <ac:chgData name="Ангелина Василенко" userId="db461238fe999210" providerId="LiveId" clId="{96D3CDD8-A2D8-4851-966C-3DF648DD4656}" dt="2024-03-30T11:38:01.351" v="240" actId="207"/>
          <ac:spMkLst>
            <pc:docMk/>
            <pc:sldMk cId="295804912" sldId="257"/>
            <ac:spMk id="2" creationId="{91FEDFB7-03A7-47D3-AFBD-6AB7C34C9BD1}"/>
          </ac:spMkLst>
        </pc:spChg>
        <pc:spChg chg="mod">
          <ac:chgData name="Ангелина Василенко" userId="db461238fe999210" providerId="LiveId" clId="{96D3CDD8-A2D8-4851-966C-3DF648DD4656}" dt="2024-03-30T11:38:36.029" v="253" actId="14100"/>
          <ac:spMkLst>
            <pc:docMk/>
            <pc:sldMk cId="295804912" sldId="257"/>
            <ac:spMk id="3" creationId="{E51B9D63-92EE-470F-B1ED-DA39DE9C7453}"/>
          </ac:spMkLst>
        </pc:spChg>
        <pc:picChg chg="add del mod">
          <ac:chgData name="Ангелина Василенко" userId="db461238fe999210" providerId="LiveId" clId="{96D3CDD8-A2D8-4851-966C-3DF648DD4656}" dt="2024-03-30T11:38:20.696" v="248"/>
          <ac:picMkLst>
            <pc:docMk/>
            <pc:sldMk cId="295804912" sldId="257"/>
            <ac:picMk id="1026" creationId="{0FE6F091-8262-4559-85E2-EDCA40FEF59F}"/>
          </ac:picMkLst>
        </pc:picChg>
        <pc:picChg chg="add mod">
          <ac:chgData name="Ангелина Василенко" userId="db461238fe999210" providerId="LiveId" clId="{96D3CDD8-A2D8-4851-966C-3DF648DD4656}" dt="2024-03-30T11:38:40.589" v="256" actId="1076"/>
          <ac:picMkLst>
            <pc:docMk/>
            <pc:sldMk cId="295804912" sldId="257"/>
            <ac:picMk id="1028" creationId="{D1128D81-7E42-4876-AAE9-2FF9893977AE}"/>
          </ac:picMkLst>
        </pc:picChg>
      </pc:sldChg>
      <pc:sldChg chg="addSp modSp new mod">
        <pc:chgData name="Ангелина Василенко" userId="db461238fe999210" providerId="LiveId" clId="{96D3CDD8-A2D8-4851-966C-3DF648DD4656}" dt="2024-03-30T11:39:09.167" v="264" actId="1076"/>
        <pc:sldMkLst>
          <pc:docMk/>
          <pc:sldMk cId="1015022449" sldId="258"/>
        </pc:sldMkLst>
        <pc:spChg chg="mod">
          <ac:chgData name="Ангелина Василенко" userId="db461238fe999210" providerId="LiveId" clId="{96D3CDD8-A2D8-4851-966C-3DF648DD4656}" dt="2024-03-30T11:39:04.338" v="261" actId="14100"/>
          <ac:spMkLst>
            <pc:docMk/>
            <pc:sldMk cId="1015022449" sldId="258"/>
            <ac:spMk id="3" creationId="{6BA59C17-E6C3-4BE1-B934-A5B189D3E1DE}"/>
          </ac:spMkLst>
        </pc:spChg>
        <pc:picChg chg="add mod">
          <ac:chgData name="Ангелина Василенко" userId="db461238fe999210" providerId="LiveId" clId="{96D3CDD8-A2D8-4851-966C-3DF648DD4656}" dt="2024-03-30T11:39:09.167" v="264" actId="1076"/>
          <ac:picMkLst>
            <pc:docMk/>
            <pc:sldMk cId="1015022449" sldId="258"/>
            <ac:picMk id="2050" creationId="{4EBADBE7-FFD0-4D52-8CC0-03DD8AD62CE3}"/>
          </ac:picMkLst>
        </pc:picChg>
      </pc:sldChg>
      <pc:sldChg chg="modSp new mod">
        <pc:chgData name="Ангелина Василенко" userId="db461238fe999210" providerId="LiveId" clId="{96D3CDD8-A2D8-4851-966C-3DF648DD4656}" dt="2024-03-30T11:39:31.119" v="269" actId="5793"/>
        <pc:sldMkLst>
          <pc:docMk/>
          <pc:sldMk cId="601035283" sldId="259"/>
        </pc:sldMkLst>
        <pc:spChg chg="mod">
          <ac:chgData name="Ангелина Василенко" userId="db461238fe999210" providerId="LiveId" clId="{96D3CDD8-A2D8-4851-966C-3DF648DD4656}" dt="2024-03-30T11:39:24.357" v="267" actId="207"/>
          <ac:spMkLst>
            <pc:docMk/>
            <pc:sldMk cId="601035283" sldId="259"/>
            <ac:spMk id="2" creationId="{58CF52BF-6733-4A5B-88B8-FF80300CF93D}"/>
          </ac:spMkLst>
        </pc:spChg>
        <pc:spChg chg="mod">
          <ac:chgData name="Ангелина Василенко" userId="db461238fe999210" providerId="LiveId" clId="{96D3CDD8-A2D8-4851-966C-3DF648DD4656}" dt="2024-03-30T11:39:31.119" v="269" actId="5793"/>
          <ac:spMkLst>
            <pc:docMk/>
            <pc:sldMk cId="601035283" sldId="259"/>
            <ac:spMk id="3" creationId="{41A2DABA-2AF8-4633-9124-19CEEA58E5F1}"/>
          </ac:spMkLst>
        </pc:spChg>
      </pc:sldChg>
      <pc:sldChg chg="addSp modSp new mod">
        <pc:chgData name="Ангелина Василенко" userId="db461238fe999210" providerId="LiveId" clId="{96D3CDD8-A2D8-4851-966C-3DF648DD4656}" dt="2024-03-30T11:42:28.205" v="330" actId="1076"/>
        <pc:sldMkLst>
          <pc:docMk/>
          <pc:sldMk cId="2434606346" sldId="260"/>
        </pc:sldMkLst>
        <pc:spChg chg="mod">
          <ac:chgData name="Ангелина Василенко" userId="db461238fe999210" providerId="LiveId" clId="{96D3CDD8-A2D8-4851-966C-3DF648DD4656}" dt="2024-03-30T11:39:43.278" v="272" actId="207"/>
          <ac:spMkLst>
            <pc:docMk/>
            <pc:sldMk cId="2434606346" sldId="260"/>
            <ac:spMk id="2" creationId="{AF9C6A94-045F-4745-92B9-530C6B2854AE}"/>
          </ac:spMkLst>
        </pc:spChg>
        <pc:spChg chg="mod">
          <ac:chgData name="Ангелина Василенко" userId="db461238fe999210" providerId="LiveId" clId="{96D3CDD8-A2D8-4851-966C-3DF648DD4656}" dt="2024-03-30T11:42:23.338" v="327" actId="14100"/>
          <ac:spMkLst>
            <pc:docMk/>
            <pc:sldMk cId="2434606346" sldId="260"/>
            <ac:spMk id="3" creationId="{4FE1D04E-4AD9-4550-A214-13C63DD8B293}"/>
          </ac:spMkLst>
        </pc:spChg>
        <pc:picChg chg="add mod">
          <ac:chgData name="Ангелина Василенко" userId="db461238fe999210" providerId="LiveId" clId="{96D3CDD8-A2D8-4851-966C-3DF648DD4656}" dt="2024-03-30T11:42:28.205" v="330" actId="1076"/>
          <ac:picMkLst>
            <pc:docMk/>
            <pc:sldMk cId="2434606346" sldId="260"/>
            <ac:picMk id="5" creationId="{B8417E2B-F722-4D89-97D8-01344B5C79B5}"/>
          </ac:picMkLst>
        </pc:picChg>
      </pc:sldChg>
      <pc:sldChg chg="addSp modSp new mod">
        <pc:chgData name="Ангелина Василенко" userId="db461238fe999210" providerId="LiveId" clId="{96D3CDD8-A2D8-4851-966C-3DF648DD4656}" dt="2024-03-30T11:42:02.782" v="322" actId="1076"/>
        <pc:sldMkLst>
          <pc:docMk/>
          <pc:sldMk cId="3473318308" sldId="261"/>
        </pc:sldMkLst>
        <pc:spChg chg="mod">
          <ac:chgData name="Ангелина Василенко" userId="db461238fe999210" providerId="LiveId" clId="{96D3CDD8-A2D8-4851-966C-3DF648DD4656}" dt="2024-03-30T11:40:59.775" v="302" actId="207"/>
          <ac:spMkLst>
            <pc:docMk/>
            <pc:sldMk cId="3473318308" sldId="261"/>
            <ac:spMk id="2" creationId="{FC34633B-06C8-40D7-A310-1ED9EB653B9D}"/>
          </ac:spMkLst>
        </pc:spChg>
        <pc:spChg chg="mod">
          <ac:chgData name="Ангелина Василенко" userId="db461238fe999210" providerId="LiveId" clId="{96D3CDD8-A2D8-4851-966C-3DF648DD4656}" dt="2024-03-30T11:42:00.988" v="321" actId="14100"/>
          <ac:spMkLst>
            <pc:docMk/>
            <pc:sldMk cId="3473318308" sldId="261"/>
            <ac:spMk id="3" creationId="{86E9F3EF-C46A-4401-955C-A04B42A9917D}"/>
          </ac:spMkLst>
        </pc:spChg>
        <pc:picChg chg="add mod">
          <ac:chgData name="Ангелина Василенко" userId="db461238fe999210" providerId="LiveId" clId="{96D3CDD8-A2D8-4851-966C-3DF648DD4656}" dt="2024-03-30T11:42:02.782" v="322" actId="1076"/>
          <ac:picMkLst>
            <pc:docMk/>
            <pc:sldMk cId="3473318308" sldId="261"/>
            <ac:picMk id="5" creationId="{A83D1B60-33B7-4E40-B3AE-D3A9F5537D6C}"/>
          </ac:picMkLst>
        </pc:picChg>
      </pc:sldChg>
      <pc:sldChg chg="modSp new mod">
        <pc:chgData name="Ангелина Василенко" userId="db461238fe999210" providerId="LiveId" clId="{96D3CDD8-A2D8-4851-966C-3DF648DD4656}" dt="2024-03-30T11:43:58.109" v="537" actId="403"/>
        <pc:sldMkLst>
          <pc:docMk/>
          <pc:sldMk cId="964790201" sldId="262"/>
        </pc:sldMkLst>
        <pc:spChg chg="mod">
          <ac:chgData name="Ангелина Василенко" userId="db461238fe999210" providerId="LiveId" clId="{96D3CDD8-A2D8-4851-966C-3DF648DD4656}" dt="2024-03-30T11:42:53.110" v="354" actId="20577"/>
          <ac:spMkLst>
            <pc:docMk/>
            <pc:sldMk cId="964790201" sldId="262"/>
            <ac:spMk id="2" creationId="{862418AA-F926-4655-A745-8276437A6B0C}"/>
          </ac:spMkLst>
        </pc:spChg>
        <pc:spChg chg="mod">
          <ac:chgData name="Ангелина Василенко" userId="db461238fe999210" providerId="LiveId" clId="{96D3CDD8-A2D8-4851-966C-3DF648DD4656}" dt="2024-03-30T11:43:58.109" v="537" actId="403"/>
          <ac:spMkLst>
            <pc:docMk/>
            <pc:sldMk cId="964790201" sldId="262"/>
            <ac:spMk id="3" creationId="{7542DD55-6B52-4012-B77D-70A1EDB084DF}"/>
          </ac:spMkLst>
        </pc:spChg>
      </pc:sldChg>
      <pc:sldChg chg="modSp new mod">
        <pc:chgData name="Ангелина Василенко" userId="db461238fe999210" providerId="LiveId" clId="{96D3CDD8-A2D8-4851-966C-3DF648DD4656}" dt="2024-03-30T11:44:51.749" v="543" actId="20577"/>
        <pc:sldMkLst>
          <pc:docMk/>
          <pc:sldMk cId="2269741981" sldId="263"/>
        </pc:sldMkLst>
        <pc:spChg chg="mod">
          <ac:chgData name="Ангелина Василенко" userId="db461238fe999210" providerId="LiveId" clId="{96D3CDD8-A2D8-4851-966C-3DF648DD4656}" dt="2024-03-30T11:44:08.557" v="540" actId="207"/>
          <ac:spMkLst>
            <pc:docMk/>
            <pc:sldMk cId="2269741981" sldId="263"/>
            <ac:spMk id="2" creationId="{259D5417-AF90-432D-84B1-4C5C92170F50}"/>
          </ac:spMkLst>
        </pc:spChg>
        <pc:spChg chg="mod">
          <ac:chgData name="Ангелина Василенко" userId="db461238fe999210" providerId="LiveId" clId="{96D3CDD8-A2D8-4851-966C-3DF648DD4656}" dt="2024-03-30T11:44:51.749" v="543" actId="20577"/>
          <ac:spMkLst>
            <pc:docMk/>
            <pc:sldMk cId="2269741981" sldId="263"/>
            <ac:spMk id="3" creationId="{F07550A8-F065-4239-AEEF-2154FDF76B84}"/>
          </ac:spMkLst>
        </pc:spChg>
      </pc:sldChg>
      <pc:sldChg chg="addSp delSp modSp new mod">
        <pc:chgData name="Ангелина Василенко" userId="db461238fe999210" providerId="LiveId" clId="{96D3CDD8-A2D8-4851-966C-3DF648DD4656}" dt="2024-03-30T11:45:44.845" v="558" actId="14100"/>
        <pc:sldMkLst>
          <pc:docMk/>
          <pc:sldMk cId="1819730389" sldId="264"/>
        </pc:sldMkLst>
        <pc:spChg chg="mod">
          <ac:chgData name="Ангелина Василенко" userId="db461238fe999210" providerId="LiveId" clId="{96D3CDD8-A2D8-4851-966C-3DF648DD4656}" dt="2024-03-30T11:45:01.954" v="546" actId="207"/>
          <ac:spMkLst>
            <pc:docMk/>
            <pc:sldMk cId="1819730389" sldId="264"/>
            <ac:spMk id="2" creationId="{90BC832D-D2FC-4265-A917-6BA9AF0E9A5A}"/>
          </ac:spMkLst>
        </pc:spChg>
        <pc:spChg chg="mod">
          <ac:chgData name="Ангелина Василенко" userId="db461238fe999210" providerId="LiveId" clId="{96D3CDD8-A2D8-4851-966C-3DF648DD4656}" dt="2024-03-30T11:45:29.448" v="555" actId="403"/>
          <ac:spMkLst>
            <pc:docMk/>
            <pc:sldMk cId="1819730389" sldId="264"/>
            <ac:spMk id="3" creationId="{A3CA7F35-7949-482A-B26C-C0D7E22B85B3}"/>
          </ac:spMkLst>
        </pc:spChg>
        <pc:spChg chg="add del">
          <ac:chgData name="Ангелина Василенко" userId="db461238fe999210" providerId="LiveId" clId="{96D3CDD8-A2D8-4851-966C-3DF648DD4656}" dt="2024-03-30T11:45:21.833" v="551" actId="22"/>
          <ac:spMkLst>
            <pc:docMk/>
            <pc:sldMk cId="1819730389" sldId="264"/>
            <ac:spMk id="7" creationId="{EDB04813-6049-4FDC-8E68-106EC4810965}"/>
          </ac:spMkLst>
        </pc:spChg>
        <pc:picChg chg="add mod">
          <ac:chgData name="Ангелина Василенко" userId="db461238fe999210" providerId="LiveId" clId="{96D3CDD8-A2D8-4851-966C-3DF648DD4656}" dt="2024-03-30T11:45:13.460" v="549" actId="14100"/>
          <ac:picMkLst>
            <pc:docMk/>
            <pc:sldMk cId="1819730389" sldId="264"/>
            <ac:picMk id="5" creationId="{00FF4B9E-763E-4BC6-802D-4D0BE63603E0}"/>
          </ac:picMkLst>
        </pc:picChg>
        <pc:picChg chg="add mod">
          <ac:chgData name="Ангелина Василенко" userId="db461238fe999210" providerId="LiveId" clId="{96D3CDD8-A2D8-4851-966C-3DF648DD4656}" dt="2024-03-30T11:45:44.845" v="558" actId="14100"/>
          <ac:picMkLst>
            <pc:docMk/>
            <pc:sldMk cId="1819730389" sldId="264"/>
            <ac:picMk id="9" creationId="{94433400-E8D9-4AC8-BF89-135BBA7A19FF}"/>
          </ac:picMkLst>
        </pc:picChg>
      </pc:sldChg>
      <pc:sldChg chg="addSp modSp new mod">
        <pc:chgData name="Ангелина Василенко" userId="db461238fe999210" providerId="LiveId" clId="{96D3CDD8-A2D8-4851-966C-3DF648DD4656}" dt="2024-03-30T11:46:47.690" v="564" actId="1076"/>
        <pc:sldMkLst>
          <pc:docMk/>
          <pc:sldMk cId="4114872668" sldId="265"/>
        </pc:sldMkLst>
        <pc:spChg chg="mod">
          <ac:chgData name="Ангелина Василенко" userId="db461238fe999210" providerId="LiveId" clId="{96D3CDD8-A2D8-4851-966C-3DF648DD4656}" dt="2024-03-30T11:45:54.751" v="561" actId="207"/>
          <ac:spMkLst>
            <pc:docMk/>
            <pc:sldMk cId="4114872668" sldId="265"/>
            <ac:spMk id="2" creationId="{30D3AE8E-2DE7-48C6-941A-CB6DCE314ECD}"/>
          </ac:spMkLst>
        </pc:spChg>
        <pc:picChg chg="add mod">
          <ac:chgData name="Ангелина Василенко" userId="db461238fe999210" providerId="LiveId" clId="{96D3CDD8-A2D8-4851-966C-3DF648DD4656}" dt="2024-03-30T11:46:47.690" v="564" actId="1076"/>
          <ac:picMkLst>
            <pc:docMk/>
            <pc:sldMk cId="4114872668" sldId="265"/>
            <ac:picMk id="5" creationId="{E95BCD55-4804-4D8D-8D8E-9EB70619F699}"/>
          </ac:picMkLst>
        </pc:picChg>
      </pc:sldChg>
      <pc:sldChg chg="addSp modSp new mod">
        <pc:chgData name="Ангелина Василенко" userId="db461238fe999210" providerId="LiveId" clId="{96D3CDD8-A2D8-4851-966C-3DF648DD4656}" dt="2024-03-30T11:48:47.261" v="622" actId="1076"/>
        <pc:sldMkLst>
          <pc:docMk/>
          <pc:sldMk cId="2844852288" sldId="266"/>
        </pc:sldMkLst>
        <pc:spChg chg="mod">
          <ac:chgData name="Ангелина Василенко" userId="db461238fe999210" providerId="LiveId" clId="{96D3CDD8-A2D8-4851-966C-3DF648DD4656}" dt="2024-03-30T11:46:58.649" v="602" actId="20577"/>
          <ac:spMkLst>
            <pc:docMk/>
            <pc:sldMk cId="2844852288" sldId="266"/>
            <ac:spMk id="2" creationId="{39B6DEC7-77CD-4919-AB1F-5DF8F58ED75D}"/>
          </ac:spMkLst>
        </pc:spChg>
        <pc:spChg chg="mod">
          <ac:chgData name="Ангелина Василенко" userId="db461238fe999210" providerId="LiveId" clId="{96D3CDD8-A2D8-4851-966C-3DF648DD4656}" dt="2024-03-30T11:48:39.357" v="618" actId="1076"/>
          <ac:spMkLst>
            <pc:docMk/>
            <pc:sldMk cId="2844852288" sldId="266"/>
            <ac:spMk id="3" creationId="{B562C5D7-161D-490C-8283-7A2083F87E4E}"/>
          </ac:spMkLst>
        </pc:spChg>
        <pc:picChg chg="add mod">
          <ac:chgData name="Ангелина Василенко" userId="db461238fe999210" providerId="LiveId" clId="{96D3CDD8-A2D8-4851-966C-3DF648DD4656}" dt="2024-03-30T11:48:41.056" v="619" actId="1076"/>
          <ac:picMkLst>
            <pc:docMk/>
            <pc:sldMk cId="2844852288" sldId="266"/>
            <ac:picMk id="5" creationId="{293427D3-64E4-41B2-A00B-0C12ACDB5B3E}"/>
          </ac:picMkLst>
        </pc:picChg>
        <pc:picChg chg="add mod">
          <ac:chgData name="Ангелина Василенко" userId="db461238fe999210" providerId="LiveId" clId="{96D3CDD8-A2D8-4851-966C-3DF648DD4656}" dt="2024-03-30T11:48:47.261" v="622" actId="1076"/>
          <ac:picMkLst>
            <pc:docMk/>
            <pc:sldMk cId="2844852288" sldId="266"/>
            <ac:picMk id="7" creationId="{95C5FE04-C547-4EF4-9734-4ECC1A3C51B1}"/>
          </ac:picMkLst>
        </pc:picChg>
      </pc:sldChg>
      <pc:sldChg chg="addSp modSp new mod">
        <pc:chgData name="Ангелина Василенко" userId="db461238fe999210" providerId="LiveId" clId="{96D3CDD8-A2D8-4851-966C-3DF648DD4656}" dt="2024-03-30T11:49:28.157" v="633" actId="1076"/>
        <pc:sldMkLst>
          <pc:docMk/>
          <pc:sldMk cId="1107699593" sldId="267"/>
        </pc:sldMkLst>
        <pc:spChg chg="mod">
          <ac:chgData name="Ангелина Василенко" userId="db461238fe999210" providerId="LiveId" clId="{96D3CDD8-A2D8-4851-966C-3DF648DD4656}" dt="2024-03-30T11:48:56.457" v="625" actId="207"/>
          <ac:spMkLst>
            <pc:docMk/>
            <pc:sldMk cId="1107699593" sldId="267"/>
            <ac:spMk id="2" creationId="{BE5DD15B-35D7-42A1-8B04-A631B081CC9C}"/>
          </ac:spMkLst>
        </pc:spChg>
        <pc:spChg chg="mod">
          <ac:chgData name="Ангелина Василенко" userId="db461238fe999210" providerId="LiveId" clId="{96D3CDD8-A2D8-4851-966C-3DF648DD4656}" dt="2024-03-30T11:49:17.425" v="630" actId="1076"/>
          <ac:spMkLst>
            <pc:docMk/>
            <pc:sldMk cId="1107699593" sldId="267"/>
            <ac:spMk id="3" creationId="{A0EF5CFF-0980-4F53-8747-AABAD3B68541}"/>
          </ac:spMkLst>
        </pc:spChg>
        <pc:picChg chg="add mod">
          <ac:chgData name="Ангелина Василенко" userId="db461238fe999210" providerId="LiveId" clId="{96D3CDD8-A2D8-4851-966C-3DF648DD4656}" dt="2024-03-30T11:49:18.857" v="631" actId="1076"/>
          <ac:picMkLst>
            <pc:docMk/>
            <pc:sldMk cId="1107699593" sldId="267"/>
            <ac:picMk id="5" creationId="{FDC31600-3125-4FD0-8B19-AAFF95E68936}"/>
          </ac:picMkLst>
        </pc:picChg>
        <pc:picChg chg="add mod">
          <ac:chgData name="Ангелина Василенко" userId="db461238fe999210" providerId="LiveId" clId="{96D3CDD8-A2D8-4851-966C-3DF648DD4656}" dt="2024-03-30T11:49:28.157" v="633" actId="1076"/>
          <ac:picMkLst>
            <pc:docMk/>
            <pc:sldMk cId="1107699593" sldId="267"/>
            <ac:picMk id="7" creationId="{D817668A-F481-4FE1-B4F6-4738E2AA0C22}"/>
          </ac:picMkLst>
        </pc:picChg>
      </pc:sldChg>
      <pc:sldChg chg="modSp new mod">
        <pc:chgData name="Ангелина Василенко" userId="db461238fe999210" providerId="LiveId" clId="{96D3CDD8-A2D8-4851-966C-3DF648DD4656}" dt="2024-03-30T11:50:46.742" v="768" actId="403"/>
        <pc:sldMkLst>
          <pc:docMk/>
          <pc:sldMk cId="3144100167" sldId="268"/>
        </pc:sldMkLst>
        <pc:spChg chg="mod">
          <ac:chgData name="Ангелина Василенко" userId="db461238fe999210" providerId="LiveId" clId="{96D3CDD8-A2D8-4851-966C-3DF648DD4656}" dt="2024-03-30T11:49:52.356" v="682" actId="20577"/>
          <ac:spMkLst>
            <pc:docMk/>
            <pc:sldMk cId="3144100167" sldId="268"/>
            <ac:spMk id="2" creationId="{F729E41E-7AC5-4754-885F-6266A42D1D90}"/>
          </ac:spMkLst>
        </pc:spChg>
        <pc:spChg chg="mod">
          <ac:chgData name="Ангелина Василенко" userId="db461238fe999210" providerId="LiveId" clId="{96D3CDD8-A2D8-4851-966C-3DF648DD4656}" dt="2024-03-30T11:50:46.742" v="768" actId="403"/>
          <ac:spMkLst>
            <pc:docMk/>
            <pc:sldMk cId="3144100167" sldId="268"/>
            <ac:spMk id="3" creationId="{7BA2A1CC-5280-43F6-8CD3-D38812A70504}"/>
          </ac:spMkLst>
        </pc:spChg>
      </pc:sldChg>
      <pc:sldMasterChg chg="addSldLayout">
        <pc:chgData name="Ангелина Василенко" userId="db461238fe999210" providerId="LiveId" clId="{96D3CDD8-A2D8-4851-966C-3DF648DD4656}" dt="2024-03-30T08:47:32.442" v="0" actId="680"/>
        <pc:sldMasterMkLst>
          <pc:docMk/>
          <pc:sldMasterMk cId="1968669298" sldId="2147483648"/>
        </pc:sldMasterMkLst>
        <pc:sldLayoutChg chg="add">
          <pc:chgData name="Ангелина Василенко" userId="db461238fe999210" providerId="LiveId" clId="{96D3CDD8-A2D8-4851-966C-3DF648DD4656}" dt="2024-03-30T08:47:32.442" v="0" actId="680"/>
          <pc:sldLayoutMkLst>
            <pc:docMk/>
            <pc:sldMasterMk cId="1968669298" sldId="2147483648"/>
            <pc:sldLayoutMk cId="3160235731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589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438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248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775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33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02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82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130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856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675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502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0014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robotclass.ru/tutorials/arduino-led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robotclass.ru/tutorials/arduino_adc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8D242B-5ECE-4759-9751-281513D9C7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Обмен данных между несколькими </a:t>
            </a:r>
            <a:r>
              <a:rPr lang="ru-RU" dirty="0" err="1"/>
              <a:t>ардуино</a:t>
            </a:r>
            <a:r>
              <a:rPr lang="ru-RU" dirty="0"/>
              <a:t> по протоколу </a:t>
            </a:r>
            <a:r>
              <a:rPr lang="en-US" dirty="0"/>
              <a:t>UART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653EE5-B097-4B21-A4C4-DADFF08BCE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Что это такое, зачем может быть нужно, стандартный и виртуальный </a:t>
            </a:r>
            <a:r>
              <a:rPr lang="en-US" dirty="0"/>
              <a:t>UART </a:t>
            </a:r>
            <a:r>
              <a:rPr lang="ru-RU" dirty="0"/>
              <a:t>порты.</a:t>
            </a:r>
          </a:p>
        </p:txBody>
      </p:sp>
    </p:spTree>
    <p:extLst>
      <p:ext uri="{BB962C8B-B14F-4D97-AF65-F5344CB8AC3E}">
        <p14:creationId xmlns:p14="http://schemas.microsoft.com/office/powerpoint/2010/main" val="1341537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D3AE8E-2DE7-48C6-941A-CB6DCE314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cap="all" dirty="0">
                <a:effectLst/>
                <a:latin typeface="Ubuntu"/>
              </a:rPr>
              <a:t>ПРОГРАММА ВЕДОМОГО</a:t>
            </a:r>
            <a:br>
              <a:rPr lang="ru-RU" b="1" i="0" cap="all" dirty="0">
                <a:solidFill>
                  <a:srgbClr val="373737"/>
                </a:solidFill>
                <a:effectLst/>
                <a:latin typeface="Ubuntu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F3B951-76F9-49DE-B1DD-D0F88E44C6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5BCD55-4804-4D8D-8D8E-9EB70619F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936" y="2180496"/>
            <a:ext cx="7154273" cy="416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72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6DEC7-77CD-4919-AB1F-5DF8F58ED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Особенности данной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62C5D7-161D-490C-8283-7A2083F87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12" y="1161958"/>
            <a:ext cx="11370176" cy="3975348"/>
          </a:xfrm>
        </p:spPr>
        <p:txBody>
          <a:bodyPr/>
          <a:lstStyle/>
          <a:p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Как уже было замечено, в этой программе нам пришлось огрубить показания датчика, иначе они не </a:t>
            </a:r>
            <a:r>
              <a:rPr lang="ru-RU" b="0" i="0" dirty="0" err="1">
                <a:solidFill>
                  <a:srgbClr val="373737"/>
                </a:solidFill>
                <a:effectLst/>
                <a:latin typeface="Ubuntu"/>
              </a:rPr>
              <a:t>влазили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 в UART. Эта проблема решается разложением числа на байты и последовательной передачей этих байт в UART (или любой другой последовательный интерфейс). Например, так:</a:t>
            </a:r>
          </a:p>
          <a:p>
            <a:endParaRPr lang="ru-RU" dirty="0">
              <a:solidFill>
                <a:srgbClr val="373737"/>
              </a:solidFill>
              <a:latin typeface="Ubuntu"/>
            </a:endParaRPr>
          </a:p>
          <a:p>
            <a:endParaRPr lang="ru-RU" dirty="0">
              <a:solidFill>
                <a:srgbClr val="373737"/>
              </a:solidFill>
              <a:latin typeface="Ubuntu"/>
            </a:endParaRPr>
          </a:p>
          <a:p>
            <a:endParaRPr lang="ru-RU" dirty="0">
              <a:solidFill>
                <a:srgbClr val="373737"/>
              </a:solidFill>
              <a:latin typeface="Ubuntu"/>
            </a:endParaRPr>
          </a:p>
          <a:p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В программе ведомого, соответственно, нужно будет поймать эти два байта и склеить, например, так: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3427D3-64E4-41B2-A00B-0C12ACDB5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289" y="2966973"/>
            <a:ext cx="6325483" cy="9240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C5FE04-C547-4EF4-9734-4ECC1A3C5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532" y="4622105"/>
            <a:ext cx="3922996" cy="153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52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5DD15B-35D7-42A1-8B04-A631B081C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effectLst/>
                <a:latin typeface="Ubuntu"/>
              </a:rPr>
              <a:t>Передача в обоих направлениях</a:t>
            </a:r>
            <a:br>
              <a:rPr lang="ru-RU" b="1" i="0" dirty="0">
                <a:solidFill>
                  <a:srgbClr val="000000"/>
                </a:solidFill>
                <a:effectLst/>
                <a:latin typeface="Ubuntu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EF5CFF-0980-4F53-8747-AABAD3B68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1751308"/>
            <a:ext cx="11029615" cy="1169225"/>
          </a:xfrm>
        </p:spPr>
        <p:txBody>
          <a:bodyPr/>
          <a:lstStyle/>
          <a:p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Загрузим на оба контроллера две одну и ту же программу, которая будет и отправлять данные и принимать их.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C31600-3125-4FD0-8B19-AAFF95E689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03" y="2955885"/>
            <a:ext cx="5315692" cy="32675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17668A-F481-4FE1-B4F6-4738E2AA0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707" y="2517673"/>
            <a:ext cx="4648849" cy="4143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699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29E41E-7AC5-4754-885F-6266A42D1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Какие получили результаты?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A2A1CC-5280-43F6-8CD3-D38812A705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Что делают контроллеры?</a:t>
            </a:r>
          </a:p>
          <a:p>
            <a:r>
              <a:rPr lang="ru-RU" sz="3200" dirty="0"/>
              <a:t>Что если отключить один из проводов информации?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100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FEDFB7-03A7-47D3-AFBD-6AB7C34C9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effectLst/>
                <a:latin typeface="Ubuntu"/>
              </a:rPr>
              <a:t>Подключение</a:t>
            </a:r>
            <a:br>
              <a:rPr lang="ru-RU" b="1" i="0" dirty="0">
                <a:solidFill>
                  <a:srgbClr val="000000"/>
                </a:solidFill>
                <a:effectLst/>
                <a:latin typeface="Ubuntu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1B9D63-92EE-470F-B1ED-DA39DE9C7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1248504"/>
          </a:xfrm>
        </p:spPr>
        <p:txBody>
          <a:bodyPr/>
          <a:lstStyle/>
          <a:p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Передача данных в интерфейсе UART осуществляется по двум проводам. При этом, обе стороны, участвующие в обмене данными, подключаются крест-накрест:</a:t>
            </a:r>
          </a:p>
          <a:p>
            <a:r>
              <a:rPr lang="en-US" b="0" i="0" dirty="0">
                <a:solidFill>
                  <a:srgbClr val="373737"/>
                </a:solidFill>
                <a:effectLst/>
                <a:latin typeface="Ubuntu"/>
              </a:rPr>
              <a:t>RX — 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от английского </a:t>
            </a:r>
            <a:r>
              <a:rPr lang="en-US" b="0" i="0" dirty="0">
                <a:solidFill>
                  <a:srgbClr val="373737"/>
                </a:solidFill>
                <a:effectLst/>
                <a:latin typeface="Ubuntu"/>
              </a:rPr>
              <a:t>receiver — 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приёмник, а </a:t>
            </a:r>
            <a:r>
              <a:rPr lang="en-US" b="0" i="0" dirty="0">
                <a:solidFill>
                  <a:srgbClr val="373737"/>
                </a:solidFill>
                <a:effectLst/>
                <a:latin typeface="Ubuntu"/>
              </a:rPr>
              <a:t>TX — </a:t>
            </a:r>
            <a:r>
              <a:rPr lang="en-US" b="0" i="0" dirty="0" err="1">
                <a:solidFill>
                  <a:srgbClr val="373737"/>
                </a:solidFill>
                <a:effectLst/>
                <a:latin typeface="Ubuntu"/>
              </a:rPr>
              <a:t>tranceiver</a:t>
            </a:r>
            <a:r>
              <a:rPr lang="en-US" b="0" i="0" dirty="0">
                <a:solidFill>
                  <a:srgbClr val="373737"/>
                </a:solidFill>
                <a:effectLst/>
                <a:latin typeface="Ubuntu"/>
              </a:rPr>
              <a:t> — 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передатчик.</a:t>
            </a:r>
          </a:p>
          <a:p>
            <a:endParaRPr lang="ru-RU" dirty="0"/>
          </a:p>
        </p:txBody>
      </p:sp>
      <p:pic>
        <p:nvPicPr>
          <p:cNvPr id="1028" name="Picture 4" descr="Интерфейс UART">
            <a:extLst>
              <a:ext uri="{FF2B5EF4-FFF2-40B4-BE49-F238E27FC236}">
                <a16:creationId xmlns:a16="http://schemas.microsoft.com/office/drawing/2014/main" id="{D1128D81-7E42-4876-AAE9-2FF989397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286" y="3667376"/>
            <a:ext cx="6844994" cy="188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0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5DF13-B433-48CA-84A1-DAA526D1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A59C17-E6C3-4BE1-B934-A5B189D3E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1248504"/>
          </a:xfrm>
        </p:spPr>
        <p:txBody>
          <a:bodyPr/>
          <a:lstStyle/>
          <a:p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Микроконтроллер atmega328 имеет один встроенный UART узел, который соединен с контактами D0 и D1. Контакт D0 соответствует линии RX, а D1 — TX. Чтобы связать две платы </a:t>
            </a:r>
            <a:r>
              <a:rPr lang="ru-RU" b="0" i="0" dirty="0" err="1">
                <a:solidFill>
                  <a:srgbClr val="373737"/>
                </a:solidFill>
                <a:effectLst/>
                <a:latin typeface="Ubuntu"/>
              </a:rPr>
              <a:t>Ардуино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 между собой, соединим линии RX и TX крест-накрест, а также свяжем платы общей линией питания </a:t>
            </a:r>
            <a:r>
              <a:rPr lang="ru-RU" b="0" i="0" dirty="0" err="1">
                <a:solidFill>
                  <a:srgbClr val="373737"/>
                </a:solidFill>
                <a:effectLst/>
                <a:latin typeface="Ubuntu"/>
              </a:rPr>
              <a:t>Gnd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.</a:t>
            </a:r>
            <a:endParaRPr lang="ru-RU" dirty="0"/>
          </a:p>
        </p:txBody>
      </p:sp>
      <p:pic>
        <p:nvPicPr>
          <p:cNvPr id="2050" name="Picture 2" descr="Подключение двух Arduino по UART">
            <a:extLst>
              <a:ext uri="{FF2B5EF4-FFF2-40B4-BE49-F238E27FC236}">
                <a16:creationId xmlns:a16="http://schemas.microsoft.com/office/drawing/2014/main" id="{4EBADBE7-FFD0-4D52-8CC0-03DD8AD62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318" y="3429000"/>
            <a:ext cx="6247398" cy="293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022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CF52BF-6733-4A5B-88B8-FF80300CF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effectLst/>
                <a:latin typeface="Ubuntu"/>
              </a:rPr>
              <a:t>Ведущий и ведомый (</a:t>
            </a:r>
            <a:r>
              <a:rPr lang="ru-RU" b="1" i="0" dirty="0" err="1">
                <a:effectLst/>
                <a:latin typeface="Ubuntu"/>
              </a:rPr>
              <a:t>master</a:t>
            </a:r>
            <a:r>
              <a:rPr lang="ru-RU" b="1" i="0" dirty="0">
                <a:effectLst/>
                <a:latin typeface="Ubuntu"/>
              </a:rPr>
              <a:t>/</a:t>
            </a:r>
            <a:r>
              <a:rPr lang="ru-RU" b="1" i="0" dirty="0" err="1">
                <a:effectLst/>
                <a:latin typeface="Ubuntu"/>
              </a:rPr>
              <a:t>slave</a:t>
            </a:r>
            <a:r>
              <a:rPr lang="ru-RU" b="1" i="0" dirty="0">
                <a:effectLst/>
                <a:latin typeface="Ubuntu"/>
              </a:rPr>
              <a:t>)</a:t>
            </a:r>
            <a:br>
              <a:rPr lang="ru-RU" b="1" i="0" dirty="0">
                <a:solidFill>
                  <a:srgbClr val="000000"/>
                </a:solidFill>
                <a:effectLst/>
                <a:latin typeface="Ubuntu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A2DABA-2AF8-4633-9124-19CEEA58E5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fontAlgn="base"/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Пусть одна плата будет отправлять каждые 500мс какие-то данные второй плате. Вторая плата будет их принимать и сигнализировать об этом изменением состояния штатного светодиода на контакте №13 (то есть мигать).</a:t>
            </a:r>
          </a:p>
          <a:p>
            <a:pPr algn="l" fontAlgn="base"/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В этой задаче первая плата будет называться ведущей, или по-английски </a:t>
            </a:r>
            <a:r>
              <a:rPr lang="ru-RU" b="1" i="0" dirty="0" err="1">
                <a:solidFill>
                  <a:srgbClr val="373737"/>
                </a:solidFill>
                <a:effectLst/>
                <a:latin typeface="Ubuntu"/>
              </a:rPr>
              <a:t>master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. А вторая ведомой — то есть </a:t>
            </a:r>
            <a:r>
              <a:rPr lang="ru-RU" b="1" i="0" dirty="0" err="1">
                <a:solidFill>
                  <a:srgbClr val="373737"/>
                </a:solidFill>
                <a:effectLst/>
                <a:latin typeface="Ubuntu"/>
              </a:rPr>
              <a:t>slave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1035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9C6A94-045F-4745-92B9-530C6B285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cap="all" dirty="0">
                <a:effectLst/>
                <a:latin typeface="Ubuntu"/>
              </a:rPr>
              <a:t>ПРОГРАММА ВЕДУЩЕГО</a:t>
            </a:r>
            <a:br>
              <a:rPr lang="ru-RU" b="1" i="0" cap="all" dirty="0">
                <a:solidFill>
                  <a:srgbClr val="373737"/>
                </a:solidFill>
                <a:effectLst/>
                <a:latin typeface="Ubuntu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E1D04E-4AD9-4550-A214-13C63DD8B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92968"/>
            <a:ext cx="11029615" cy="1989221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Для этого мы используем две функции встроенного объекта </a:t>
            </a:r>
            <a:r>
              <a:rPr lang="ru-RU" b="0" i="0" dirty="0" err="1">
                <a:solidFill>
                  <a:srgbClr val="373737"/>
                </a:solidFill>
                <a:effectLst/>
                <a:latin typeface="Ubuntu"/>
              </a:rPr>
              <a:t>Serial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:</a:t>
            </a:r>
          </a:p>
          <a:p>
            <a:r>
              <a:rPr lang="ru-RU" b="0" i="0" dirty="0" err="1">
                <a:solidFill>
                  <a:schemeClr val="tx1"/>
                </a:solidFill>
                <a:effectLst/>
                <a:latin typeface="Hack"/>
              </a:rPr>
              <a:t>Serial</a:t>
            </a:r>
            <a:r>
              <a:rPr lang="ru-RU" b="0" i="0" dirty="0" err="1">
                <a:solidFill>
                  <a:schemeClr val="tx1"/>
                </a:solidFill>
                <a:effectLst/>
                <a:latin typeface="Ubuntu"/>
              </a:rPr>
              <a:t>.begin</a:t>
            </a:r>
            <a:r>
              <a:rPr lang="ru-RU" b="0" i="0" dirty="0">
                <a:solidFill>
                  <a:schemeClr val="tx1"/>
                </a:solidFill>
                <a:effectLst/>
                <a:latin typeface="Ubuntu"/>
              </a:rPr>
              <a:t>(9600);</a:t>
            </a:r>
            <a:r>
              <a:rPr lang="ru-RU" b="0" i="0" dirty="0">
                <a:solidFill>
                  <a:schemeClr val="tx1"/>
                </a:solidFill>
                <a:effectLst/>
                <a:latin typeface="Hack"/>
              </a:rPr>
              <a:t> </a:t>
            </a:r>
            <a:r>
              <a:rPr lang="ru-RU" b="0" i="0" dirty="0">
                <a:solidFill>
                  <a:schemeClr val="tx1"/>
                </a:solidFill>
                <a:effectLst/>
                <a:latin typeface="Ubuntu"/>
              </a:rPr>
              <a:t>// инициализирует UART со скоростью 9600 бод</a:t>
            </a:r>
          </a:p>
          <a:p>
            <a:r>
              <a:rPr lang="ru-RU" b="0" i="0" dirty="0" err="1">
                <a:solidFill>
                  <a:schemeClr val="tx1"/>
                </a:solidFill>
                <a:effectLst/>
                <a:latin typeface="Hack"/>
              </a:rPr>
              <a:t>Serial</a:t>
            </a:r>
            <a:r>
              <a:rPr lang="ru-RU" b="0" i="0" dirty="0" err="1">
                <a:solidFill>
                  <a:schemeClr val="tx1"/>
                </a:solidFill>
                <a:effectLst/>
                <a:latin typeface="Ubuntu"/>
              </a:rPr>
              <a:t>.write</a:t>
            </a:r>
            <a:r>
              <a:rPr lang="ru-RU" b="0" i="0" dirty="0">
                <a:solidFill>
                  <a:schemeClr val="tx1"/>
                </a:solidFill>
                <a:effectLst/>
                <a:latin typeface="Ubuntu"/>
              </a:rPr>
              <a:t>(128);</a:t>
            </a:r>
            <a:r>
              <a:rPr lang="ru-RU" b="0" i="0" dirty="0">
                <a:solidFill>
                  <a:schemeClr val="tx1"/>
                </a:solidFill>
                <a:effectLst/>
                <a:latin typeface="Hack"/>
              </a:rPr>
              <a:t> </a:t>
            </a:r>
            <a:r>
              <a:rPr lang="ru-RU" b="0" i="0" dirty="0">
                <a:solidFill>
                  <a:schemeClr val="tx1"/>
                </a:solidFill>
                <a:effectLst/>
                <a:latin typeface="Ubuntu"/>
              </a:rPr>
              <a:t>// отправляет в UART один байт данных, например, число 128</a:t>
            </a:r>
          </a:p>
          <a:p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Полностью программа ведущего будет выглядеть так.</a:t>
            </a:r>
            <a:endParaRPr lang="ru-RU" dirty="0">
              <a:solidFill>
                <a:schemeClr val="tx1"/>
              </a:solidFill>
              <a:latin typeface="Ubuntu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417E2B-F722-4D89-97D8-01344B5C7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222" y="3625515"/>
            <a:ext cx="7603956" cy="279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606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34633B-06C8-40D7-A310-1ED9EB653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cap="all" dirty="0">
                <a:effectLst/>
                <a:latin typeface="Ubuntu"/>
              </a:rPr>
              <a:t>ПРОГРАММА ВЕДОМОГО</a:t>
            </a:r>
            <a:br>
              <a:rPr lang="ru-RU" b="1" i="0" cap="all" dirty="0">
                <a:solidFill>
                  <a:srgbClr val="373737"/>
                </a:solidFill>
                <a:effectLst/>
                <a:latin typeface="Ubuntu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E9F3EF-C46A-4401-955C-A04B42A99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1892968"/>
            <a:ext cx="4247482" cy="4514777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Для чтения одного байта данных вызываем функцию </a:t>
            </a:r>
            <a:r>
              <a:rPr lang="ru-RU" b="1" i="0" dirty="0" err="1">
                <a:solidFill>
                  <a:srgbClr val="373737"/>
                </a:solidFill>
                <a:effectLst/>
                <a:latin typeface="Ubuntu"/>
              </a:rPr>
              <a:t>read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 и присваиваем её результат переменной </a:t>
            </a:r>
            <a:r>
              <a:rPr lang="ru-RU" b="1" i="0" dirty="0">
                <a:solidFill>
                  <a:srgbClr val="373737"/>
                </a:solidFill>
                <a:effectLst/>
                <a:latin typeface="Ubuntu"/>
              </a:rPr>
              <a:t>v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:</a:t>
            </a:r>
          </a:p>
          <a:p>
            <a:r>
              <a:rPr lang="ru-RU" b="0" i="0" dirty="0" err="1">
                <a:solidFill>
                  <a:schemeClr val="tx1"/>
                </a:solidFill>
                <a:effectLst/>
                <a:latin typeface="Courier 10 Pitch"/>
              </a:rPr>
              <a:t>byte</a:t>
            </a:r>
            <a:r>
              <a:rPr lang="ru-RU" b="0" i="0" dirty="0">
                <a:solidFill>
                  <a:schemeClr val="tx1"/>
                </a:solidFill>
                <a:effectLst/>
                <a:latin typeface="Courier 10 Pitch"/>
              </a:rPr>
              <a:t> v = </a:t>
            </a:r>
            <a:r>
              <a:rPr lang="ru-RU" b="0" i="0" dirty="0" err="1">
                <a:solidFill>
                  <a:schemeClr val="tx1"/>
                </a:solidFill>
                <a:effectLst/>
                <a:latin typeface="Courier 10 Pitch"/>
              </a:rPr>
              <a:t>Serial.read</a:t>
            </a:r>
            <a:r>
              <a:rPr lang="ru-RU" b="0" i="0" dirty="0">
                <a:solidFill>
                  <a:schemeClr val="tx1"/>
                </a:solidFill>
                <a:effectLst/>
                <a:latin typeface="Courier 10 Pitch"/>
              </a:rPr>
              <a:t>(); // считывает 1 байт из буфера UART</a:t>
            </a:r>
          </a:p>
          <a:p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Также нам понадобится функция </a:t>
            </a:r>
            <a:r>
              <a:rPr lang="ru-RU" b="0" i="0" dirty="0" err="1">
                <a:solidFill>
                  <a:srgbClr val="373737"/>
                </a:solidFill>
                <a:effectLst/>
                <a:latin typeface="Ubuntu"/>
              </a:rPr>
              <a:t>available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(), которая возвращает количество байт принятые узлом UART. Таким образом, мы будем менять состояние светодиода только если в порт что-то пришл</a:t>
            </a:r>
            <a:r>
              <a:rPr lang="ru-RU" dirty="0">
                <a:solidFill>
                  <a:schemeClr val="tx1"/>
                </a:solidFill>
                <a:latin typeface="Courier 10 Pitch"/>
              </a:rPr>
              <a:t>о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3D1B60-33B7-4E40-B3AE-D3A9F5537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432" y="2036731"/>
            <a:ext cx="6657489" cy="422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318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2418AA-F926-4655-A745-8276437A6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Какой Результат работы?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42DD55-6B52-4012-B77D-70A1EDB08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Запрограммируйте платы</a:t>
            </a:r>
          </a:p>
          <a:p>
            <a:r>
              <a:rPr lang="ru-RU" sz="2800" dirty="0"/>
              <a:t>Проверьте, что выполняет ведомая плата</a:t>
            </a:r>
          </a:p>
          <a:p>
            <a:r>
              <a:rPr lang="ru-RU" sz="2800" dirty="0"/>
              <a:t>Если отключить один из информационных проводов, будет ли работать?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790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9D5417-AF90-432D-84B1-4C5C92170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effectLst/>
                <a:latin typeface="Ubuntu"/>
              </a:rPr>
              <a:t>Передача показаний датчика</a:t>
            </a:r>
            <a:br>
              <a:rPr lang="ru-RU" b="1" i="0" dirty="0">
                <a:solidFill>
                  <a:srgbClr val="000000"/>
                </a:solidFill>
                <a:effectLst/>
                <a:latin typeface="Ubuntu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7550A8-F065-4239-AEEF-2154FDF76B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fontAlgn="base"/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Пусть теперь первая плата </a:t>
            </a:r>
            <a:r>
              <a:rPr lang="ru-RU" b="0" i="0" dirty="0" err="1">
                <a:solidFill>
                  <a:srgbClr val="373737"/>
                </a:solidFill>
                <a:effectLst/>
                <a:latin typeface="Ubuntu"/>
              </a:rPr>
              <a:t>Ардуино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 считывает значение датчика освещенности на основе фоторезистора и передает эти показания в UART. Вторая плата будет принимать данные, и менять яркость светодиода согласно полученному значению.</a:t>
            </a:r>
          </a:p>
          <a:p>
            <a:pPr algn="l" fontAlgn="base"/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Для этого примера к ведущей плате подключим датчик. А к ведомой плате — </a:t>
            </a:r>
            <a:r>
              <a:rPr lang="ru-RU" b="0" i="0" u="none" strike="noStrike" dirty="0">
                <a:solidFill>
                  <a:srgbClr val="1982D1"/>
                </a:solidFill>
                <a:effectLst/>
                <a:latin typeface="Ubuntu"/>
                <a:hlinkClick r:id="rId2"/>
              </a:rPr>
              <a:t>светодиод 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к любому контакту с ШИМ выходом (для </a:t>
            </a:r>
            <a:r>
              <a:rPr lang="ru-RU" b="0" i="0" dirty="0" err="1">
                <a:solidFill>
                  <a:srgbClr val="373737"/>
                </a:solidFill>
                <a:effectLst/>
                <a:latin typeface="Ubuntu"/>
              </a:rPr>
              <a:t>Arduino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 </a:t>
            </a:r>
            <a:r>
              <a:rPr lang="ru-RU" b="0" i="0" dirty="0" err="1">
                <a:solidFill>
                  <a:srgbClr val="373737"/>
                </a:solidFill>
                <a:effectLst/>
                <a:latin typeface="Ubuntu"/>
              </a:rPr>
              <a:t>Uno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 это контакты: 3,5,6,9,10,11). ШИМ нам понадобится чтобы плавно менять яркость светодиода функцией </a:t>
            </a:r>
            <a:r>
              <a:rPr lang="ru-RU" b="1" i="0" dirty="0" err="1">
                <a:solidFill>
                  <a:srgbClr val="373737"/>
                </a:solidFill>
                <a:effectLst/>
                <a:latin typeface="Ubuntu"/>
              </a:rPr>
              <a:t>analogWrite</a:t>
            </a:r>
            <a:r>
              <a:rPr lang="ru-RU" b="0" i="0" dirty="0">
                <a:solidFill>
                  <a:srgbClr val="373737"/>
                </a:solidFill>
                <a:effectLst/>
                <a:latin typeface="Ubuntu"/>
              </a:rPr>
              <a:t>.</a:t>
            </a:r>
          </a:p>
          <a:p>
            <a:pPr algn="l" fontAlgn="base"/>
            <a:endParaRPr lang="ru-RU" b="0" i="0" dirty="0">
              <a:solidFill>
                <a:srgbClr val="373737"/>
              </a:solidFill>
              <a:effectLst/>
              <a:latin typeface="Ubuntu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9741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C832D-D2FC-4265-A917-6BA9AF0E9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cap="all" dirty="0">
                <a:effectLst/>
                <a:latin typeface="Ubuntu"/>
              </a:rPr>
              <a:t>ПРОГРАММА ВЕДУЩЕГО</a:t>
            </a:r>
            <a:br>
              <a:rPr lang="ru-RU" b="1" i="0" cap="all" dirty="0">
                <a:solidFill>
                  <a:srgbClr val="373737"/>
                </a:solidFill>
                <a:effectLst/>
                <a:latin typeface="Ubuntu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CA7F35-7949-482A-B26C-C0D7E22B8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7102976" cy="4133568"/>
          </a:xfrm>
        </p:spPr>
        <p:txBody>
          <a:bodyPr>
            <a:normAutofit/>
          </a:bodyPr>
          <a:lstStyle/>
          <a:p>
            <a:r>
              <a:rPr lang="ru-RU" sz="2000" b="0" i="0" dirty="0">
                <a:solidFill>
                  <a:srgbClr val="373737"/>
                </a:solidFill>
                <a:effectLst/>
                <a:latin typeface="Ubuntu"/>
              </a:rPr>
              <a:t>В этой программе мы считываем значение </a:t>
            </a:r>
            <a:r>
              <a:rPr lang="ru-RU" sz="2000" b="0" i="0" u="none" strike="noStrike" dirty="0">
                <a:solidFill>
                  <a:srgbClr val="1982D1"/>
                </a:solidFill>
                <a:effectLst/>
                <a:latin typeface="Ubuntu"/>
                <a:hlinkClick r:id="rId2"/>
              </a:rPr>
              <a:t>АЦП</a:t>
            </a:r>
            <a:r>
              <a:rPr lang="ru-RU" sz="2000" b="0" i="0" dirty="0">
                <a:solidFill>
                  <a:srgbClr val="373737"/>
                </a:solidFill>
                <a:effectLst/>
                <a:latin typeface="Ubuntu"/>
              </a:rPr>
              <a:t>, к которому подключен фоторезистор, с помощью функции </a:t>
            </a:r>
            <a:r>
              <a:rPr lang="ru-RU" sz="2000" b="1" i="0" dirty="0" err="1">
                <a:solidFill>
                  <a:srgbClr val="373737"/>
                </a:solidFill>
                <a:effectLst/>
                <a:latin typeface="Ubuntu"/>
              </a:rPr>
              <a:t>analogRead</a:t>
            </a:r>
            <a:r>
              <a:rPr lang="ru-RU" sz="2000" b="0" i="0" dirty="0">
                <a:solidFill>
                  <a:srgbClr val="373737"/>
                </a:solidFill>
                <a:effectLst/>
                <a:latin typeface="Ubuntu"/>
              </a:rPr>
              <a:t>. Вот только проблема в том, что в UART мы можем передать только один байт, а </a:t>
            </a:r>
            <a:r>
              <a:rPr lang="ru-RU" sz="2000" b="0" i="0" dirty="0" err="1">
                <a:solidFill>
                  <a:srgbClr val="373737"/>
                </a:solidFill>
                <a:effectLst/>
                <a:latin typeface="Ubuntu"/>
              </a:rPr>
              <a:t>analogWrite</a:t>
            </a:r>
            <a:r>
              <a:rPr lang="ru-RU" sz="2000" b="0" i="0" dirty="0">
                <a:solidFill>
                  <a:srgbClr val="373737"/>
                </a:solidFill>
                <a:effectLst/>
                <a:latin typeface="Ubuntu"/>
              </a:rPr>
              <a:t> возвращает нам число от 0 до 1023. Чтобы обойти эту неприятность, просто нормируем большое число в диапазон от 0 до 255. Делается это формулой: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FF4B9E-763E-4BC6-802D-4D0BE6360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716" y="2180496"/>
            <a:ext cx="3957891" cy="413356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433400-E8D9-4AC8-BF89-135BBA7A19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5708" y="5694947"/>
            <a:ext cx="4092207" cy="61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30389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84</TotalTime>
  <Words>570</Words>
  <Application>Microsoft Office PowerPoint</Application>
  <PresentationFormat>Широкоэкранный</PresentationFormat>
  <Paragraphs>39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Corbel</vt:lpstr>
      <vt:lpstr>Courier 10 Pitch</vt:lpstr>
      <vt:lpstr>Gill Sans MT</vt:lpstr>
      <vt:lpstr>Hack</vt:lpstr>
      <vt:lpstr>Ubuntu</vt:lpstr>
      <vt:lpstr>Wingdings 2</vt:lpstr>
      <vt:lpstr>Дивиденд</vt:lpstr>
      <vt:lpstr>Обмен данных между несколькими ардуино по протоколу UART</vt:lpstr>
      <vt:lpstr>Подключение </vt:lpstr>
      <vt:lpstr>Презентация PowerPoint</vt:lpstr>
      <vt:lpstr>Ведущий и ведомый (master/slave) </vt:lpstr>
      <vt:lpstr>ПРОГРАММА ВЕДУЩЕГО </vt:lpstr>
      <vt:lpstr>ПРОГРАММА ВЕДОМОГО </vt:lpstr>
      <vt:lpstr>Какой Результат работы?</vt:lpstr>
      <vt:lpstr>Передача показаний датчика </vt:lpstr>
      <vt:lpstr>ПРОГРАММА ВЕДУЩЕГО </vt:lpstr>
      <vt:lpstr>ПРОГРАММА ВЕДОМОГО </vt:lpstr>
      <vt:lpstr>Особенности данной программы</vt:lpstr>
      <vt:lpstr>Передача в обоих направлениях </vt:lpstr>
      <vt:lpstr>Какие получили результаты?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Обмен данных между несколькими ардуино по протоколу UART</dc:title>
  <dc:creator>Ангелина Василенко</dc:creator>
  <cp:lastModifiedBy>Ангелина Василенко</cp:lastModifiedBy>
  <cp:revision>2</cp:revision>
  <dcterms:created xsi:type="dcterms:W3CDTF">2024-03-30T08:47:28Z</dcterms:created>
  <dcterms:modified xsi:type="dcterms:W3CDTF">2024-03-30T11:50:48Z</dcterms:modified>
</cp:coreProperties>
</file>